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8"/>
  </p:notesMasterIdLst>
  <p:sldIdLst>
    <p:sldId id="315" r:id="rId2"/>
    <p:sldId id="317" r:id="rId3"/>
    <p:sldId id="302" r:id="rId4"/>
    <p:sldId id="288" r:id="rId5"/>
    <p:sldId id="283" r:id="rId6"/>
    <p:sldId id="318" r:id="rId7"/>
    <p:sldId id="289" r:id="rId8"/>
    <p:sldId id="306" r:id="rId9"/>
    <p:sldId id="307" r:id="rId10"/>
    <p:sldId id="309" r:id="rId11"/>
    <p:sldId id="319" r:id="rId12"/>
    <p:sldId id="308" r:id="rId13"/>
    <p:sldId id="310" r:id="rId14"/>
    <p:sldId id="311" r:id="rId15"/>
    <p:sldId id="313" r:id="rId16"/>
    <p:sldId id="291" r:id="rId17"/>
  </p:sldIdLst>
  <p:sldSz cx="12192000" cy="6858000"/>
  <p:notesSz cx="6858000" cy="9144000"/>
  <p:defaultTextStyle>
    <a:defPPr>
      <a:defRPr lang="en-US"/>
    </a:defPPr>
    <a:lvl1pPr marL="0" algn="l" defTabSz="12192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600" algn="l" defTabSz="12192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200" algn="l" defTabSz="12192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800" algn="l" defTabSz="12192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8400" algn="l" defTabSz="12192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8000" algn="l" defTabSz="12192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7600" algn="l" defTabSz="12192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7200" algn="l" defTabSz="12192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6800" algn="l" defTabSz="12192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AA00"/>
    <a:srgbClr val="B9EB5F"/>
    <a:srgbClr val="64D7D7"/>
    <a:srgbClr val="1E50C8"/>
    <a:srgbClr val="008223"/>
    <a:srgbClr val="E6F005"/>
    <a:srgbClr val="00647D"/>
    <a:srgbClr val="008C8C"/>
    <a:srgbClr val="C88C00"/>
    <a:srgbClr val="FFDC7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3834" autoAdjust="0"/>
  </p:normalViewPr>
  <p:slideViewPr>
    <p:cSldViewPr snapToGrid="0" showGuides="1">
      <p:cViewPr varScale="1">
        <p:scale>
          <a:sx n="72" d="100"/>
          <a:sy n="72" d="100"/>
        </p:scale>
        <p:origin x="420" y="3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乾 彭" userId="595f0d628fee131c" providerId="LiveId" clId="{5D5F93B6-41C6-4E26-97EB-52F91AE7D06E}"/>
    <pc:docChg chg="undo custSel addSld delSld modSld sldOrd">
      <pc:chgData name="乾 彭" userId="595f0d628fee131c" providerId="LiveId" clId="{5D5F93B6-41C6-4E26-97EB-52F91AE7D06E}" dt="2025-03-27T13:31:08.943" v="590" actId="108"/>
      <pc:docMkLst>
        <pc:docMk/>
      </pc:docMkLst>
      <pc:sldChg chg="modSp mod">
        <pc:chgData name="乾 彭" userId="595f0d628fee131c" providerId="LiveId" clId="{5D5F93B6-41C6-4E26-97EB-52F91AE7D06E}" dt="2025-03-27T13:21:02.663" v="354" actId="20577"/>
        <pc:sldMkLst>
          <pc:docMk/>
          <pc:sldMk cId="0" sldId="283"/>
        </pc:sldMkLst>
        <pc:spChg chg="mod">
          <ac:chgData name="乾 彭" userId="595f0d628fee131c" providerId="LiveId" clId="{5D5F93B6-41C6-4E26-97EB-52F91AE7D06E}" dt="2025-03-27T13:14:34.563" v="245"/>
          <ac:spMkLst>
            <pc:docMk/>
            <pc:sldMk cId="0" sldId="283"/>
            <ac:spMk id="2" creationId="{00000000-0000-0000-0000-000000000000}"/>
          </ac:spMkLst>
        </pc:spChg>
        <pc:spChg chg="mod">
          <ac:chgData name="乾 彭" userId="595f0d628fee131c" providerId="LiveId" clId="{5D5F93B6-41C6-4E26-97EB-52F91AE7D06E}" dt="2025-03-27T13:21:02.663" v="354" actId="20577"/>
          <ac:spMkLst>
            <pc:docMk/>
            <pc:sldMk cId="0" sldId="283"/>
            <ac:spMk id="3" creationId="{00000000-0000-0000-0000-000000000000}"/>
          </ac:spMkLst>
        </pc:spChg>
      </pc:sldChg>
      <pc:sldChg chg="addSp delSp modSp mod">
        <pc:chgData name="乾 彭" userId="595f0d628fee131c" providerId="LiveId" clId="{5D5F93B6-41C6-4E26-97EB-52F91AE7D06E}" dt="2025-03-27T12:54:48.993" v="126" actId="20577"/>
        <pc:sldMkLst>
          <pc:docMk/>
          <pc:sldMk cId="0" sldId="291"/>
        </pc:sldMkLst>
        <pc:spChg chg="mod">
          <ac:chgData name="乾 彭" userId="595f0d628fee131c" providerId="LiveId" clId="{5D5F93B6-41C6-4E26-97EB-52F91AE7D06E}" dt="2025-03-27T12:54:48.993" v="126" actId="20577"/>
          <ac:spMkLst>
            <pc:docMk/>
            <pc:sldMk cId="0" sldId="291"/>
            <ac:spMk id="2" creationId="{00000000-0000-0000-0000-000000000000}"/>
          </ac:spMkLst>
        </pc:spChg>
        <pc:spChg chg="add del mod">
          <ac:chgData name="乾 彭" userId="595f0d628fee131c" providerId="LiveId" clId="{5D5F93B6-41C6-4E26-97EB-52F91AE7D06E}" dt="2025-03-27T12:53:51.997" v="94"/>
          <ac:spMkLst>
            <pc:docMk/>
            <pc:sldMk cId="0" sldId="291"/>
            <ac:spMk id="3" creationId="{EAFBC134-A2EF-591D-1042-5286AC70D59A}"/>
          </ac:spMkLst>
        </pc:spChg>
        <pc:spChg chg="add del mod">
          <ac:chgData name="乾 彭" userId="595f0d628fee131c" providerId="LiveId" clId="{5D5F93B6-41C6-4E26-97EB-52F91AE7D06E}" dt="2025-03-27T12:53:56.747" v="95" actId="478"/>
          <ac:spMkLst>
            <pc:docMk/>
            <pc:sldMk cId="0" sldId="291"/>
            <ac:spMk id="4" creationId="{FE2EDD73-C2A5-078F-1F9A-AF7B908EAE86}"/>
          </ac:spMkLst>
        </pc:spChg>
      </pc:sldChg>
      <pc:sldChg chg="addSp modSp mod">
        <pc:chgData name="乾 彭" userId="595f0d628fee131c" providerId="LiveId" clId="{5D5F93B6-41C6-4E26-97EB-52F91AE7D06E}" dt="2025-03-27T13:23:03.437" v="428" actId="14100"/>
        <pc:sldMkLst>
          <pc:docMk/>
          <pc:sldMk cId="0" sldId="307"/>
        </pc:sldMkLst>
        <pc:spChg chg="add">
          <ac:chgData name="乾 彭" userId="595f0d628fee131c" providerId="LiveId" clId="{5D5F93B6-41C6-4E26-97EB-52F91AE7D06E}" dt="2025-03-27T13:21:27.752" v="355"/>
          <ac:spMkLst>
            <pc:docMk/>
            <pc:sldMk cId="0" sldId="307"/>
            <ac:spMk id="3" creationId="{8AE1F72E-F944-44F8-FB9B-1D12E876A2A5}"/>
          </ac:spMkLst>
        </pc:spChg>
        <pc:spChg chg="mod">
          <ac:chgData name="乾 彭" userId="595f0d628fee131c" providerId="LiveId" clId="{5D5F93B6-41C6-4E26-97EB-52F91AE7D06E}" dt="2025-03-27T13:23:03.437" v="428" actId="14100"/>
          <ac:spMkLst>
            <pc:docMk/>
            <pc:sldMk cId="0" sldId="307"/>
            <ac:spMk id="7" creationId="{00000000-0000-0000-0000-000000000000}"/>
          </ac:spMkLst>
        </pc:spChg>
      </pc:sldChg>
      <pc:sldChg chg="addSp modSp mod">
        <pc:chgData name="乾 彭" userId="595f0d628fee131c" providerId="LiveId" clId="{5D5F93B6-41C6-4E26-97EB-52F91AE7D06E}" dt="2025-03-27T13:31:08.943" v="590" actId="108"/>
        <pc:sldMkLst>
          <pc:docMk/>
          <pc:sldMk cId="0" sldId="308"/>
        </pc:sldMkLst>
        <pc:spChg chg="mod">
          <ac:chgData name="乾 彭" userId="595f0d628fee131c" providerId="LiveId" clId="{5D5F93B6-41C6-4E26-97EB-52F91AE7D06E}" dt="2025-03-27T13:31:08.943" v="590" actId="108"/>
          <ac:spMkLst>
            <pc:docMk/>
            <pc:sldMk cId="0" sldId="308"/>
            <ac:spMk id="3" creationId="{00000000-0000-0000-0000-000000000000}"/>
          </ac:spMkLst>
        </pc:spChg>
        <pc:spChg chg="add">
          <ac:chgData name="乾 彭" userId="595f0d628fee131c" providerId="LiveId" clId="{5D5F93B6-41C6-4E26-97EB-52F91AE7D06E}" dt="2025-03-27T13:29:08.239" v="544"/>
          <ac:spMkLst>
            <pc:docMk/>
            <pc:sldMk cId="0" sldId="308"/>
            <ac:spMk id="4" creationId="{23D76107-BEC7-C8FC-D363-BF07E4C9775A}"/>
          </ac:spMkLst>
        </pc:spChg>
        <pc:spChg chg="add">
          <ac:chgData name="乾 彭" userId="595f0d628fee131c" providerId="LiveId" clId="{5D5F93B6-41C6-4E26-97EB-52F91AE7D06E}" dt="2025-03-27T13:29:10.982" v="546"/>
          <ac:spMkLst>
            <pc:docMk/>
            <pc:sldMk cId="0" sldId="308"/>
            <ac:spMk id="5" creationId="{4BB0D0A7-4383-78E6-6374-0590648120AD}"/>
          </ac:spMkLst>
        </pc:spChg>
        <pc:spChg chg="add">
          <ac:chgData name="乾 彭" userId="595f0d628fee131c" providerId="LiveId" clId="{5D5F93B6-41C6-4E26-97EB-52F91AE7D06E}" dt="2025-03-27T13:30:32.960" v="575"/>
          <ac:spMkLst>
            <pc:docMk/>
            <pc:sldMk cId="0" sldId="308"/>
            <ac:spMk id="6" creationId="{E956D470-88CC-0652-6831-FEB3EDA3C7AF}"/>
          </ac:spMkLst>
        </pc:spChg>
      </pc:sldChg>
      <pc:sldChg chg="addSp delSp modSp mod">
        <pc:chgData name="乾 彭" userId="595f0d628fee131c" providerId="LiveId" clId="{5D5F93B6-41C6-4E26-97EB-52F91AE7D06E}" dt="2025-03-27T13:14:10.007" v="240" actId="1036"/>
        <pc:sldMkLst>
          <pc:docMk/>
          <pc:sldMk cId="0" sldId="315"/>
        </pc:sldMkLst>
        <pc:spChg chg="mod">
          <ac:chgData name="乾 彭" userId="595f0d628fee131c" providerId="LiveId" clId="{5D5F93B6-41C6-4E26-97EB-52F91AE7D06E}" dt="2025-03-27T12:55:08.860" v="127" actId="1076"/>
          <ac:spMkLst>
            <pc:docMk/>
            <pc:sldMk cId="0" sldId="315"/>
            <ac:spMk id="2" creationId="{00000000-0000-0000-0000-000000000000}"/>
          </ac:spMkLst>
        </pc:spChg>
        <pc:picChg chg="mod">
          <ac:chgData name="乾 彭" userId="595f0d628fee131c" providerId="LiveId" clId="{5D5F93B6-41C6-4E26-97EB-52F91AE7D06E}" dt="2025-03-27T13:14:10.007" v="240" actId="1036"/>
          <ac:picMkLst>
            <pc:docMk/>
            <pc:sldMk cId="0" sldId="315"/>
            <ac:picMk id="3" creationId="{00000000-0000-0000-0000-000000000000}"/>
          </ac:picMkLst>
        </pc:picChg>
        <pc:picChg chg="add mod">
          <ac:chgData name="乾 彭" userId="595f0d628fee131c" providerId="LiveId" clId="{5D5F93B6-41C6-4E26-97EB-52F91AE7D06E}" dt="2025-03-27T12:56:02.340" v="137" actId="1076"/>
          <ac:picMkLst>
            <pc:docMk/>
            <pc:sldMk cId="0" sldId="315"/>
            <ac:picMk id="5" creationId="{AA502A1C-5A64-0EFD-DD0F-0292AA9A0DC5}"/>
          </ac:picMkLst>
        </pc:picChg>
        <pc:picChg chg="del">
          <ac:chgData name="乾 彭" userId="595f0d628fee131c" providerId="LiveId" clId="{5D5F93B6-41C6-4E26-97EB-52F91AE7D06E}" dt="2025-03-27T12:39:44.013" v="3" actId="478"/>
          <ac:picMkLst>
            <pc:docMk/>
            <pc:sldMk cId="0" sldId="315"/>
            <ac:picMk id="7" creationId="{00000000-0000-0000-0000-000000000000}"/>
          </ac:picMkLst>
        </pc:picChg>
        <pc:picChg chg="add mod">
          <ac:chgData name="乾 彭" userId="595f0d628fee131c" providerId="LiveId" clId="{5D5F93B6-41C6-4E26-97EB-52F91AE7D06E}" dt="2025-03-27T12:56:29.623" v="147" actId="1076"/>
          <ac:picMkLst>
            <pc:docMk/>
            <pc:sldMk cId="0" sldId="315"/>
            <ac:picMk id="8" creationId="{5C3800B3-6E47-7219-0C62-011164E02999}"/>
          </ac:picMkLst>
        </pc:picChg>
        <pc:picChg chg="del">
          <ac:chgData name="乾 彭" userId="595f0d628fee131c" providerId="LiveId" clId="{5D5F93B6-41C6-4E26-97EB-52F91AE7D06E}" dt="2025-03-27T12:40:43.835" v="9" actId="478"/>
          <ac:picMkLst>
            <pc:docMk/>
            <pc:sldMk cId="0" sldId="315"/>
            <ac:picMk id="9" creationId="{00000000-0000-0000-0000-000000000000}"/>
          </ac:picMkLst>
        </pc:picChg>
        <pc:picChg chg="del">
          <ac:chgData name="乾 彭" userId="595f0d628fee131c" providerId="LiveId" clId="{5D5F93B6-41C6-4E26-97EB-52F91AE7D06E}" dt="2025-03-27T12:42:45.799" v="16" actId="478"/>
          <ac:picMkLst>
            <pc:docMk/>
            <pc:sldMk cId="0" sldId="315"/>
            <ac:picMk id="11" creationId="{00000000-0000-0000-0000-000000000000}"/>
          </ac:picMkLst>
        </pc:picChg>
        <pc:picChg chg="add del mod">
          <ac:chgData name="乾 彭" userId="595f0d628fee131c" providerId="LiveId" clId="{5D5F93B6-41C6-4E26-97EB-52F91AE7D06E}" dt="2025-03-27T12:45:35.249" v="48" actId="21"/>
          <ac:picMkLst>
            <pc:docMk/>
            <pc:sldMk cId="0" sldId="315"/>
            <ac:picMk id="12" creationId="{99D41202-EF20-C97C-DA4D-C1C4420D41C4}"/>
          </ac:picMkLst>
        </pc:picChg>
        <pc:picChg chg="add mod">
          <ac:chgData name="乾 彭" userId="595f0d628fee131c" providerId="LiveId" clId="{5D5F93B6-41C6-4E26-97EB-52F91AE7D06E}" dt="2025-03-27T13:14:07.999" v="238" actId="1036"/>
          <ac:picMkLst>
            <pc:docMk/>
            <pc:sldMk cId="0" sldId="315"/>
            <ac:picMk id="14" creationId="{DB8FCB18-726E-CBA5-5B69-6E535B327E24}"/>
          </ac:picMkLst>
        </pc:picChg>
      </pc:sldChg>
      <pc:sldChg chg="addSp delSp modSp add del mod">
        <pc:chgData name="乾 彭" userId="595f0d628fee131c" providerId="LiveId" clId="{5D5F93B6-41C6-4E26-97EB-52F91AE7D06E}" dt="2025-03-27T12:58:31.307" v="193" actId="47"/>
        <pc:sldMkLst>
          <pc:docMk/>
          <pc:sldMk cId="511509048" sldId="316"/>
        </pc:sldMkLst>
        <pc:picChg chg="del">
          <ac:chgData name="乾 彭" userId="595f0d628fee131c" providerId="LiveId" clId="{5D5F93B6-41C6-4E26-97EB-52F91AE7D06E}" dt="2025-03-27T12:46:24.578" v="56" actId="478"/>
          <ac:picMkLst>
            <pc:docMk/>
            <pc:sldMk cId="511509048" sldId="316"/>
            <ac:picMk id="3" creationId="{52F7BCD2-CE1A-DD05-C851-25112DB349CD}"/>
          </ac:picMkLst>
        </pc:picChg>
        <pc:picChg chg="del">
          <ac:chgData name="乾 彭" userId="595f0d628fee131c" providerId="LiveId" clId="{5D5F93B6-41C6-4E26-97EB-52F91AE7D06E}" dt="2025-03-27T12:47:13.503" v="62" actId="478"/>
          <ac:picMkLst>
            <pc:docMk/>
            <pc:sldMk cId="511509048" sldId="316"/>
            <ac:picMk id="5" creationId="{17EBF0AD-C90A-C320-C4B2-289BC0EB8BCC}"/>
          </ac:picMkLst>
        </pc:picChg>
        <pc:picChg chg="add mod">
          <ac:chgData name="乾 彭" userId="595f0d628fee131c" providerId="LiveId" clId="{5D5F93B6-41C6-4E26-97EB-52F91AE7D06E}" dt="2025-03-27T12:48:08.130" v="68" actId="14100"/>
          <ac:picMkLst>
            <pc:docMk/>
            <pc:sldMk cId="511509048" sldId="316"/>
            <ac:picMk id="6" creationId="{9EB4DC5C-E16A-BEE9-73A8-168A1F9B99EA}"/>
          </ac:picMkLst>
        </pc:picChg>
        <pc:picChg chg="del">
          <ac:chgData name="乾 彭" userId="595f0d628fee131c" providerId="LiveId" clId="{5D5F93B6-41C6-4E26-97EB-52F91AE7D06E}" dt="2025-03-27T12:47:15.139" v="63" actId="478"/>
          <ac:picMkLst>
            <pc:docMk/>
            <pc:sldMk cId="511509048" sldId="316"/>
            <ac:picMk id="8" creationId="{EE9C7EA8-49CB-261E-746B-72082C9D3963}"/>
          </ac:picMkLst>
        </pc:picChg>
        <pc:picChg chg="add mod">
          <ac:chgData name="乾 彭" userId="595f0d628fee131c" providerId="LiveId" clId="{5D5F93B6-41C6-4E26-97EB-52F91AE7D06E}" dt="2025-03-27T12:48:11.494" v="69" actId="14100"/>
          <ac:picMkLst>
            <pc:docMk/>
            <pc:sldMk cId="511509048" sldId="316"/>
            <ac:picMk id="12" creationId="{99D41202-EF20-C97C-DA4D-C1C4420D41C4}"/>
          </ac:picMkLst>
        </pc:picChg>
        <pc:picChg chg="del">
          <ac:chgData name="乾 彭" userId="595f0d628fee131c" providerId="LiveId" clId="{5D5F93B6-41C6-4E26-97EB-52F91AE7D06E}" dt="2025-03-27T12:45:47.290" v="51" actId="478"/>
          <ac:picMkLst>
            <pc:docMk/>
            <pc:sldMk cId="511509048" sldId="316"/>
            <ac:picMk id="14" creationId="{67D6B23E-AEBF-9BCE-C90B-A6B3C158B5D7}"/>
          </ac:picMkLst>
        </pc:picChg>
      </pc:sldChg>
      <pc:sldChg chg="new del">
        <pc:chgData name="乾 彭" userId="595f0d628fee131c" providerId="LiveId" clId="{5D5F93B6-41C6-4E26-97EB-52F91AE7D06E}" dt="2025-03-27T12:45:39.811" v="49" actId="47"/>
        <pc:sldMkLst>
          <pc:docMk/>
          <pc:sldMk cId="3023946904" sldId="316"/>
        </pc:sldMkLst>
      </pc:sldChg>
      <pc:sldChg chg="addSp delSp modSp add mod">
        <pc:chgData name="乾 彭" userId="595f0d628fee131c" providerId="LiveId" clId="{5D5F93B6-41C6-4E26-97EB-52F91AE7D06E}" dt="2025-03-27T13:14:16.742" v="244" actId="1036"/>
        <pc:sldMkLst>
          <pc:docMk/>
          <pc:sldMk cId="379247878" sldId="317"/>
        </pc:sldMkLst>
        <pc:picChg chg="del">
          <ac:chgData name="乾 彭" userId="595f0d628fee131c" providerId="LiveId" clId="{5D5F93B6-41C6-4E26-97EB-52F91AE7D06E}" dt="2025-03-27T12:57:12.569" v="153" actId="478"/>
          <ac:picMkLst>
            <pc:docMk/>
            <pc:sldMk cId="379247878" sldId="317"/>
            <ac:picMk id="3" creationId="{ADDC79E2-AACA-2BF1-8348-B441C045FF43}"/>
          </ac:picMkLst>
        </pc:picChg>
        <pc:picChg chg="add mod">
          <ac:chgData name="乾 彭" userId="595f0d628fee131c" providerId="LiveId" clId="{5D5F93B6-41C6-4E26-97EB-52F91AE7D06E}" dt="2025-03-27T13:14:14.785" v="242" actId="1036"/>
          <ac:picMkLst>
            <pc:docMk/>
            <pc:sldMk cId="379247878" sldId="317"/>
            <ac:picMk id="4" creationId="{69AD1E84-B308-61E4-A811-EECE2B06D9FD}"/>
          </ac:picMkLst>
        </pc:picChg>
        <pc:picChg chg="del">
          <ac:chgData name="乾 彭" userId="595f0d628fee131c" providerId="LiveId" clId="{5D5F93B6-41C6-4E26-97EB-52F91AE7D06E}" dt="2025-03-27T12:57:30.207" v="158" actId="478"/>
          <ac:picMkLst>
            <pc:docMk/>
            <pc:sldMk cId="379247878" sldId="317"/>
            <ac:picMk id="5" creationId="{23D543A3-111C-BF2B-0B51-9E39D16C6509}"/>
          </ac:picMkLst>
        </pc:picChg>
        <pc:picChg chg="add mod">
          <ac:chgData name="乾 彭" userId="595f0d628fee131c" providerId="LiveId" clId="{5D5F93B6-41C6-4E26-97EB-52F91AE7D06E}" dt="2025-03-27T13:14:16.742" v="244" actId="1036"/>
          <ac:picMkLst>
            <pc:docMk/>
            <pc:sldMk cId="379247878" sldId="317"/>
            <ac:picMk id="6" creationId="{0489903F-10EF-FE65-0617-67D2359EB813}"/>
          </ac:picMkLst>
        </pc:picChg>
        <pc:picChg chg="del">
          <ac:chgData name="乾 彭" userId="595f0d628fee131c" providerId="LiveId" clId="{5D5F93B6-41C6-4E26-97EB-52F91AE7D06E}" dt="2025-03-27T12:57:31.110" v="159" actId="478"/>
          <ac:picMkLst>
            <pc:docMk/>
            <pc:sldMk cId="379247878" sldId="317"/>
            <ac:picMk id="8" creationId="{CC5618AF-E417-D0AF-08E6-CCE4D0ECD449}"/>
          </ac:picMkLst>
        </pc:picChg>
        <pc:picChg chg="del">
          <ac:chgData name="乾 彭" userId="595f0d628fee131c" providerId="LiveId" clId="{5D5F93B6-41C6-4E26-97EB-52F91AE7D06E}" dt="2025-03-27T12:56:50.312" v="149" actId="478"/>
          <ac:picMkLst>
            <pc:docMk/>
            <pc:sldMk cId="379247878" sldId="317"/>
            <ac:picMk id="14" creationId="{5FA5B76C-E287-9CC4-7D7B-DB8A1D243A4A}"/>
          </ac:picMkLst>
        </pc:picChg>
      </pc:sldChg>
      <pc:sldChg chg="new del">
        <pc:chgData name="乾 彭" userId="595f0d628fee131c" providerId="LiveId" clId="{5D5F93B6-41C6-4E26-97EB-52F91AE7D06E}" dt="2025-03-27T13:12:03.992" v="195" actId="47"/>
        <pc:sldMkLst>
          <pc:docMk/>
          <pc:sldMk cId="752875902" sldId="318"/>
        </pc:sldMkLst>
      </pc:sldChg>
      <pc:sldChg chg="add">
        <pc:chgData name="乾 彭" userId="595f0d628fee131c" providerId="LiveId" clId="{5D5F93B6-41C6-4E26-97EB-52F91AE7D06E}" dt="2025-03-27T13:14:04.211" v="236" actId="2890"/>
        <pc:sldMkLst>
          <pc:docMk/>
          <pc:sldMk cId="4091337183" sldId="318"/>
        </pc:sldMkLst>
      </pc:sldChg>
      <pc:sldChg chg="modSp add mod ord">
        <pc:chgData name="乾 彭" userId="595f0d628fee131c" providerId="LiveId" clId="{5D5F93B6-41C6-4E26-97EB-52F91AE7D06E}" dt="2025-03-27T13:27:28.396" v="541" actId="108"/>
        <pc:sldMkLst>
          <pc:docMk/>
          <pc:sldMk cId="3815091622" sldId="319"/>
        </pc:sldMkLst>
        <pc:spChg chg="mod">
          <ac:chgData name="乾 彭" userId="595f0d628fee131c" providerId="LiveId" clId="{5D5F93B6-41C6-4E26-97EB-52F91AE7D06E}" dt="2025-03-27T13:27:28.396" v="541" actId="108"/>
          <ac:spMkLst>
            <pc:docMk/>
            <pc:sldMk cId="3815091622" sldId="319"/>
            <ac:spMk id="3" creationId="{89729397-F29E-28C2-FC03-D921ACB3B69D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8F0D9C-0244-48E5-AAB4-F314FC181477}" type="datetimeFigureOut">
              <a:rPr lang="en-US" smtClean="0"/>
              <a:t>3/27/2025</a:t>
            </a:fld>
            <a:endParaRPr 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F380C3-7D2B-43B9-A2FF-0551F6D200CF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Page_Whi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 hasCustomPrompt="1"/>
          </p:nvPr>
        </p:nvSpPr>
        <p:spPr>
          <a:xfrm>
            <a:off x="896647" y="1118615"/>
            <a:ext cx="9144000" cy="1864899"/>
          </a:xfrm>
        </p:spPr>
        <p:txBody>
          <a:bodyPr anchor="t">
            <a:normAutofit/>
          </a:bodyPr>
          <a:lstStyle>
            <a:lvl1pPr algn="l">
              <a:lnSpc>
                <a:spcPct val="110000"/>
              </a:lnSpc>
              <a:defRPr sz="4600" b="0">
                <a:solidFill>
                  <a:schemeClr val="tx1"/>
                </a:solidFill>
                <a:latin typeface="+mj-lt"/>
                <a:ea typeface="+mj-ea"/>
              </a:defRPr>
            </a:lvl1pPr>
          </a:lstStyle>
          <a:p>
            <a:r>
              <a:rPr lang="en-US" altLang="zh-TW" dirty="0"/>
              <a:t>Presentation Title Goes Here</a:t>
            </a:r>
            <a:br>
              <a:rPr lang="en-US" altLang="zh-TW" dirty="0"/>
            </a:br>
            <a:r>
              <a:rPr lang="en-US" altLang="zh-TW" dirty="0"/>
              <a:t>Maximum 2 Lines (32-46pt)</a:t>
            </a:r>
            <a:endParaRPr 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 hasCustomPrompt="1"/>
          </p:nvPr>
        </p:nvSpPr>
        <p:spPr>
          <a:xfrm>
            <a:off x="896647" y="3015629"/>
            <a:ext cx="9144000" cy="1370104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None/>
              <a:defRPr sz="3000">
                <a:solidFill>
                  <a:schemeClr val="tx2"/>
                </a:solidFill>
                <a:latin typeface="+mj-lt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TW" sz="3000" dirty="0"/>
              <a:t>Presentation Subtitle Goes Here</a:t>
            </a:r>
            <a:br>
              <a:rPr lang="en-US" altLang="zh-TW" sz="3000" dirty="0"/>
            </a:br>
            <a:r>
              <a:rPr lang="en-US" altLang="zh-TW" sz="3000" dirty="0"/>
              <a:t>Maximum 2 Lines (24-32pt)</a:t>
            </a:r>
          </a:p>
        </p:txBody>
      </p:sp>
      <p:sp>
        <p:nvSpPr>
          <p:cNvPr id="11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818612" y="5739683"/>
            <a:ext cx="5707316" cy="218356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TW" sz="1800" dirty="0"/>
              <a:t>Presenter</a:t>
            </a:r>
            <a:r>
              <a:rPr lang="zh-TW" altLang="en-US" sz="1800" dirty="0"/>
              <a:t> </a:t>
            </a:r>
            <a:r>
              <a:rPr lang="en-US" altLang="zh-TW" sz="1800" dirty="0"/>
              <a:t>Name</a:t>
            </a:r>
            <a:r>
              <a:rPr lang="zh-TW" altLang="en-US" sz="1800" dirty="0"/>
              <a:t>｜</a:t>
            </a:r>
            <a:r>
              <a:rPr lang="en-US" altLang="zh-TW" sz="1800" dirty="0"/>
              <a:t>Department</a:t>
            </a:r>
            <a:r>
              <a:rPr lang="zh-TW" altLang="en-US" sz="1800" dirty="0"/>
              <a:t>｜</a:t>
            </a:r>
            <a:r>
              <a:rPr lang="en-US" altLang="zh-TW" sz="1800" dirty="0"/>
              <a:t>MM/DD/YYYY</a:t>
            </a:r>
          </a:p>
        </p:txBody>
      </p:sp>
      <p:sp>
        <p:nvSpPr>
          <p:cNvPr id="9" name="文字版面配置區 4"/>
          <p:cNvSpPr>
            <a:spLocks noGrp="1"/>
          </p:cNvSpPr>
          <p:nvPr>
            <p:ph type="body" sz="quarter" idx="12" hasCustomPrompt="1"/>
          </p:nvPr>
        </p:nvSpPr>
        <p:spPr>
          <a:xfrm>
            <a:off x="934219" y="738191"/>
            <a:ext cx="2133446" cy="38042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0070C0"/>
                </a:solidFill>
              </a:defRPr>
            </a:lvl1pPr>
          </a:lstStyle>
          <a:p>
            <a:pPr lvl="0"/>
            <a:r>
              <a:rPr lang="en-US" altLang="zh-TW" dirty="0"/>
              <a:t>Cover </a:t>
            </a:r>
            <a:r>
              <a:rPr lang="en-US" altLang="zh-TW" dirty="0" err="1"/>
              <a:t>Page_White</a:t>
            </a:r>
            <a:endParaRPr lang="zh-TW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Page_Image">
    <p:bg>
      <p:bgPr>
        <a:blipFill dpi="0" rotWithShape="1">
          <a:blip r:embed="rId2">
            <a:alphaModFix amt="97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1"/>
            <a:ext cx="12179379" cy="6850900"/>
          </a:xfrm>
          <a:prstGeom prst="rect">
            <a:avLst/>
          </a:prstGeom>
        </p:spPr>
      </p:pic>
      <p:sp>
        <p:nvSpPr>
          <p:cNvPr id="7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818912" y="5705762"/>
            <a:ext cx="2010917" cy="319651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MM/DD/YYYY</a:t>
            </a:r>
          </a:p>
        </p:txBody>
      </p:sp>
      <p:sp>
        <p:nvSpPr>
          <p:cNvPr id="9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838897" y="533373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 u="none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TW" dirty="0"/>
              <a:t>Presenter Name</a:t>
            </a:r>
            <a:r>
              <a:rPr lang="zh-TW" altLang="en-US" dirty="0"/>
              <a:t>｜</a:t>
            </a:r>
            <a:r>
              <a:rPr lang="en-US" altLang="zh-TW" dirty="0"/>
              <a:t>Department </a:t>
            </a:r>
            <a:endParaRPr lang="en-US" dirty="0"/>
          </a:p>
        </p:txBody>
      </p:sp>
      <p:sp>
        <p:nvSpPr>
          <p:cNvPr id="10" name="標題 1"/>
          <p:cNvSpPr>
            <a:spLocks noGrp="1"/>
          </p:cNvSpPr>
          <p:nvPr>
            <p:ph type="ctrTitle" hasCustomPrompt="1"/>
          </p:nvPr>
        </p:nvSpPr>
        <p:spPr>
          <a:xfrm>
            <a:off x="896647" y="1137872"/>
            <a:ext cx="9144000" cy="1864899"/>
          </a:xfrm>
        </p:spPr>
        <p:txBody>
          <a:bodyPr anchor="t">
            <a:normAutofit/>
          </a:bodyPr>
          <a:lstStyle>
            <a:lvl1pPr algn="l">
              <a:lnSpc>
                <a:spcPct val="110000"/>
              </a:lnSpc>
              <a:defRPr sz="4600" b="0">
                <a:solidFill>
                  <a:schemeClr val="tx1"/>
                </a:solidFill>
                <a:latin typeface="+mj-lt"/>
                <a:ea typeface="+mj-ea"/>
              </a:defRPr>
            </a:lvl1pPr>
          </a:lstStyle>
          <a:p>
            <a:r>
              <a:rPr lang="en-US" altLang="zh-TW" dirty="0"/>
              <a:t>Presentation Title Goes Here</a:t>
            </a:r>
            <a:br>
              <a:rPr lang="en-US" altLang="zh-TW" dirty="0"/>
            </a:br>
            <a:r>
              <a:rPr lang="en-US" altLang="zh-TW" dirty="0"/>
              <a:t>Maximum 2 Lines (32-46pt)</a:t>
            </a:r>
            <a:endParaRPr lang="en-US" dirty="0"/>
          </a:p>
        </p:txBody>
      </p:sp>
      <p:sp>
        <p:nvSpPr>
          <p:cNvPr id="11" name="文字版面配置區 4"/>
          <p:cNvSpPr>
            <a:spLocks noGrp="1"/>
          </p:cNvSpPr>
          <p:nvPr>
            <p:ph type="body" sz="quarter" idx="12" hasCustomPrompt="1"/>
          </p:nvPr>
        </p:nvSpPr>
        <p:spPr>
          <a:xfrm>
            <a:off x="934219" y="738191"/>
            <a:ext cx="2133446" cy="38042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0070C0"/>
                </a:solidFill>
              </a:defRPr>
            </a:lvl1pPr>
          </a:lstStyle>
          <a:p>
            <a:pPr lvl="0"/>
            <a:r>
              <a:rPr lang="en-US" altLang="zh-TW" dirty="0"/>
              <a:t>Cover </a:t>
            </a:r>
            <a:r>
              <a:rPr lang="en-US" altLang="zh-TW" dirty="0" err="1"/>
              <a:t>Page_Image</a:t>
            </a:r>
            <a:endParaRPr lang="zh-TW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 Pa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1"/>
          <p:cNvSpPr>
            <a:spLocks noGrp="1"/>
          </p:cNvSpPr>
          <p:nvPr>
            <p:ph type="ctrTitle" hasCustomPrompt="1"/>
          </p:nvPr>
        </p:nvSpPr>
        <p:spPr>
          <a:xfrm>
            <a:off x="896647" y="1118621"/>
            <a:ext cx="9144000" cy="1864899"/>
          </a:xfrm>
        </p:spPr>
        <p:txBody>
          <a:bodyPr anchor="t">
            <a:normAutofit/>
          </a:bodyPr>
          <a:lstStyle>
            <a:lvl1pPr algn="l">
              <a:lnSpc>
                <a:spcPct val="110000"/>
              </a:lnSpc>
              <a:defRPr sz="4600" b="0">
                <a:solidFill>
                  <a:schemeClr val="bg1"/>
                </a:solidFill>
                <a:latin typeface="+mj-lt"/>
                <a:ea typeface="Verdana" panose="020B0604030504040204" pitchFamily="34" charset="0"/>
              </a:defRPr>
            </a:lvl1pPr>
          </a:lstStyle>
          <a:p>
            <a:r>
              <a:rPr lang="en-US" altLang="zh-TW" dirty="0"/>
              <a:t>Break Page Title Goes Here</a:t>
            </a:r>
            <a:br>
              <a:rPr lang="en-US" altLang="zh-TW" dirty="0"/>
            </a:br>
            <a:r>
              <a:rPr lang="en-US" altLang="zh-TW" dirty="0"/>
              <a:t>Maximum 2 Lines (32-46pt)</a:t>
            </a:r>
            <a:endParaRPr lang="en-US" dirty="0"/>
          </a:p>
        </p:txBody>
      </p:sp>
      <p:sp>
        <p:nvSpPr>
          <p:cNvPr id="6" name="副標題 2"/>
          <p:cNvSpPr>
            <a:spLocks noGrp="1"/>
          </p:cNvSpPr>
          <p:nvPr>
            <p:ph type="subTitle" idx="1" hasCustomPrompt="1"/>
          </p:nvPr>
        </p:nvSpPr>
        <p:spPr>
          <a:xfrm>
            <a:off x="896647" y="3015632"/>
            <a:ext cx="9144000" cy="1353169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None/>
              <a:defRPr sz="3200">
                <a:solidFill>
                  <a:schemeClr val="bg1"/>
                </a:solidFill>
                <a:latin typeface="+mj-lt"/>
                <a:ea typeface="Verdan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TW" dirty="0"/>
              <a:t>Break Page Subtitle Goes Here</a:t>
            </a:r>
            <a:br>
              <a:rPr lang="en-US" altLang="zh-TW" dirty="0"/>
            </a:br>
            <a:r>
              <a:rPr lang="en-US" altLang="zh-TW" dirty="0"/>
              <a:t>Maximum 2 Lines (24-32pt)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3440" y="6225871"/>
            <a:ext cx="1368000" cy="620345"/>
          </a:xfrm>
          <a:prstGeom prst="rect">
            <a:avLst/>
          </a:prstGeom>
        </p:spPr>
      </p:pic>
      <p:sp>
        <p:nvSpPr>
          <p:cNvPr id="3" name="內容版面配置區 2"/>
          <p:cNvSpPr>
            <a:spLocks noGrp="1"/>
          </p:cNvSpPr>
          <p:nvPr>
            <p:ph idx="1" hasCustomPrompt="1"/>
          </p:nvPr>
        </p:nvSpPr>
        <p:spPr>
          <a:xfrm>
            <a:off x="406400" y="1170462"/>
            <a:ext cx="11379200" cy="4953777"/>
          </a:xfrm>
        </p:spPr>
        <p:txBody>
          <a:bodyPr>
            <a:normAutofit/>
          </a:bodyPr>
          <a:lstStyle>
            <a:lvl1pPr>
              <a:lnSpc>
                <a:spcPct val="110000"/>
              </a:lnSpc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zh-TW" dirty="0"/>
              <a:t>Content goes here (20pt)</a:t>
            </a:r>
            <a:endParaRPr lang="en-US" dirty="0"/>
          </a:p>
        </p:txBody>
      </p:sp>
      <p:sp>
        <p:nvSpPr>
          <p:cNvPr id="52" name="文字方塊 51"/>
          <p:cNvSpPr txBox="1"/>
          <p:nvPr userDrawn="1"/>
        </p:nvSpPr>
        <p:spPr>
          <a:xfrm>
            <a:off x="116026" y="6478467"/>
            <a:ext cx="4026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823BD820-02AB-4111-88E2-98F36ECA9073}" type="slidenum">
              <a:rPr lang="en-US" sz="1400" smtClean="0"/>
              <a:t>‹#›</a:t>
            </a:fld>
            <a:endParaRPr lang="en-US" sz="1400"/>
          </a:p>
        </p:txBody>
      </p:sp>
      <p:sp>
        <p:nvSpPr>
          <p:cNvPr id="53" name="文字方塊 52"/>
          <p:cNvSpPr txBox="1"/>
          <p:nvPr userDrawn="1"/>
        </p:nvSpPr>
        <p:spPr>
          <a:xfrm>
            <a:off x="482266" y="6528265"/>
            <a:ext cx="119135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1000"/>
              <a:t>Delta Confidential</a:t>
            </a:r>
          </a:p>
        </p:txBody>
      </p:sp>
      <p:grpSp>
        <p:nvGrpSpPr>
          <p:cNvPr id="56" name="群組 55"/>
          <p:cNvGrpSpPr/>
          <p:nvPr userDrawn="1"/>
        </p:nvGrpSpPr>
        <p:grpSpPr>
          <a:xfrm>
            <a:off x="0" y="7008895"/>
            <a:ext cx="10358581" cy="423333"/>
            <a:chOff x="0" y="5256671"/>
            <a:chExt cx="7768936" cy="317500"/>
          </a:xfrm>
        </p:grpSpPr>
        <p:grpSp>
          <p:nvGrpSpPr>
            <p:cNvPr id="57" name="群組 56"/>
            <p:cNvGrpSpPr/>
            <p:nvPr userDrawn="1"/>
          </p:nvGrpSpPr>
          <p:grpSpPr>
            <a:xfrm>
              <a:off x="0" y="5256671"/>
              <a:ext cx="1321058" cy="317500"/>
              <a:chOff x="0" y="5256671"/>
              <a:chExt cx="1321058" cy="317500"/>
            </a:xfrm>
          </p:grpSpPr>
          <p:sp>
            <p:nvSpPr>
              <p:cNvPr id="70" name="矩形 69"/>
              <p:cNvSpPr/>
              <p:nvPr/>
            </p:nvSpPr>
            <p:spPr>
              <a:xfrm>
                <a:off x="0" y="5256671"/>
                <a:ext cx="317500" cy="317500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71" name="矩形 70"/>
              <p:cNvSpPr/>
              <p:nvPr userDrawn="1"/>
            </p:nvSpPr>
            <p:spPr>
              <a:xfrm>
                <a:off x="501779" y="5256671"/>
                <a:ext cx="317500" cy="3175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72" name="矩形 71"/>
              <p:cNvSpPr/>
              <p:nvPr userDrawn="1"/>
            </p:nvSpPr>
            <p:spPr>
              <a:xfrm>
                <a:off x="1003558" y="5256671"/>
                <a:ext cx="317500" cy="3175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</p:grpSp>
        <p:grpSp>
          <p:nvGrpSpPr>
            <p:cNvPr id="58" name="群組 57"/>
            <p:cNvGrpSpPr/>
            <p:nvPr userDrawn="1"/>
          </p:nvGrpSpPr>
          <p:grpSpPr>
            <a:xfrm>
              <a:off x="2441313" y="5256671"/>
              <a:ext cx="5327623" cy="317500"/>
              <a:chOff x="2441313" y="5256671"/>
              <a:chExt cx="5327623" cy="317500"/>
            </a:xfrm>
          </p:grpSpPr>
          <p:sp>
            <p:nvSpPr>
              <p:cNvPr id="59" name="矩形 58"/>
              <p:cNvSpPr/>
              <p:nvPr/>
            </p:nvSpPr>
            <p:spPr>
              <a:xfrm>
                <a:off x="3944349" y="5256671"/>
                <a:ext cx="317500" cy="317500"/>
              </a:xfrm>
              <a:prstGeom prst="rect">
                <a:avLst/>
              </a:prstGeom>
              <a:solidFill>
                <a:srgbClr val="96E6B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60" name="矩形 59"/>
              <p:cNvSpPr/>
              <p:nvPr/>
            </p:nvSpPr>
            <p:spPr>
              <a:xfrm>
                <a:off x="4946373" y="5256671"/>
                <a:ext cx="317500" cy="317500"/>
              </a:xfrm>
              <a:prstGeom prst="rect">
                <a:avLst/>
              </a:prstGeom>
              <a:solidFill>
                <a:srgbClr val="E6F00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61" name="矩形 60"/>
              <p:cNvSpPr/>
              <p:nvPr/>
            </p:nvSpPr>
            <p:spPr>
              <a:xfrm>
                <a:off x="6449409" y="5256671"/>
                <a:ext cx="317500" cy="317500"/>
              </a:xfrm>
              <a:prstGeom prst="rect">
                <a:avLst/>
              </a:prstGeom>
              <a:solidFill>
                <a:srgbClr val="FFDC7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62" name="矩形 61"/>
              <p:cNvSpPr/>
              <p:nvPr/>
            </p:nvSpPr>
            <p:spPr>
              <a:xfrm>
                <a:off x="2942325" y="5256671"/>
                <a:ext cx="317500" cy="317500"/>
              </a:xfrm>
              <a:prstGeom prst="rect">
                <a:avLst/>
              </a:prstGeom>
              <a:solidFill>
                <a:srgbClr val="1E50C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63" name="矩形 62"/>
              <p:cNvSpPr/>
              <p:nvPr/>
            </p:nvSpPr>
            <p:spPr>
              <a:xfrm>
                <a:off x="4445361" y="5256671"/>
                <a:ext cx="317500" cy="317500"/>
              </a:xfrm>
              <a:prstGeom prst="rect">
                <a:avLst/>
              </a:prstGeom>
              <a:solidFill>
                <a:srgbClr val="008C8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64" name="矩形 63"/>
              <p:cNvSpPr/>
              <p:nvPr/>
            </p:nvSpPr>
            <p:spPr>
              <a:xfrm>
                <a:off x="5447385" y="5256671"/>
                <a:ext cx="317500" cy="317500"/>
              </a:xfrm>
              <a:prstGeom prst="rect">
                <a:avLst/>
              </a:prstGeom>
              <a:solidFill>
                <a:srgbClr val="00BE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65" name="矩形 64"/>
              <p:cNvSpPr/>
              <p:nvPr/>
            </p:nvSpPr>
            <p:spPr>
              <a:xfrm>
                <a:off x="6950421" y="5256671"/>
                <a:ext cx="317500" cy="317500"/>
              </a:xfrm>
              <a:prstGeom prst="rect">
                <a:avLst/>
              </a:prstGeom>
              <a:solidFill>
                <a:srgbClr val="FFAA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66" name="矩形 65"/>
              <p:cNvSpPr/>
              <p:nvPr/>
            </p:nvSpPr>
            <p:spPr>
              <a:xfrm>
                <a:off x="3443337" y="5256671"/>
                <a:ext cx="317500" cy="317500"/>
              </a:xfrm>
              <a:prstGeom prst="rect">
                <a:avLst/>
              </a:prstGeom>
              <a:solidFill>
                <a:srgbClr val="00288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67" name="矩形 66"/>
              <p:cNvSpPr/>
              <p:nvPr/>
            </p:nvSpPr>
            <p:spPr>
              <a:xfrm>
                <a:off x="5948397" y="5256671"/>
                <a:ext cx="317500" cy="317500"/>
              </a:xfrm>
              <a:prstGeom prst="rect">
                <a:avLst/>
              </a:prstGeom>
              <a:solidFill>
                <a:srgbClr val="0082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68" name="矩形 67"/>
              <p:cNvSpPr/>
              <p:nvPr/>
            </p:nvSpPr>
            <p:spPr>
              <a:xfrm>
                <a:off x="7451436" y="5256671"/>
                <a:ext cx="317500" cy="317500"/>
              </a:xfrm>
              <a:prstGeom prst="rect">
                <a:avLst/>
              </a:prstGeom>
              <a:solidFill>
                <a:srgbClr val="C88C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69" name="矩形 68"/>
              <p:cNvSpPr/>
              <p:nvPr userDrawn="1"/>
            </p:nvSpPr>
            <p:spPr>
              <a:xfrm>
                <a:off x="2441313" y="5256671"/>
                <a:ext cx="317500" cy="317500"/>
              </a:xfrm>
              <a:prstGeom prst="rect">
                <a:avLst/>
              </a:prstGeom>
              <a:solidFill>
                <a:srgbClr val="BEE6F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</p:grpSp>
      </p:grpSp>
      <p:sp>
        <p:nvSpPr>
          <p:cNvPr id="24" name="標題 4"/>
          <p:cNvSpPr>
            <a:spLocks noGrp="1"/>
          </p:cNvSpPr>
          <p:nvPr>
            <p:ph type="title" hasCustomPrompt="1"/>
          </p:nvPr>
        </p:nvSpPr>
        <p:spPr>
          <a:xfrm>
            <a:off x="406400" y="440356"/>
            <a:ext cx="11379200" cy="679396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TW" dirty="0"/>
              <a:t>Page Title Goes Here (28-32pt)</a:t>
            </a:r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age_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TW" dirty="0"/>
              <a:t>Page Title Goes Here (28-32pt)</a:t>
            </a:r>
            <a:endParaRPr lang="en-US" dirty="0"/>
          </a:p>
        </p:txBody>
      </p:sp>
      <p:grpSp>
        <p:nvGrpSpPr>
          <p:cNvPr id="49" name="群組 48"/>
          <p:cNvGrpSpPr/>
          <p:nvPr userDrawn="1"/>
        </p:nvGrpSpPr>
        <p:grpSpPr>
          <a:xfrm>
            <a:off x="0" y="7008895"/>
            <a:ext cx="10358581" cy="423333"/>
            <a:chOff x="0" y="5256671"/>
            <a:chExt cx="7768936" cy="317500"/>
          </a:xfrm>
        </p:grpSpPr>
        <p:grpSp>
          <p:nvGrpSpPr>
            <p:cNvPr id="50" name="群組 49"/>
            <p:cNvGrpSpPr/>
            <p:nvPr userDrawn="1"/>
          </p:nvGrpSpPr>
          <p:grpSpPr>
            <a:xfrm>
              <a:off x="0" y="5256671"/>
              <a:ext cx="1321058" cy="317500"/>
              <a:chOff x="0" y="5256671"/>
              <a:chExt cx="1321058" cy="317500"/>
            </a:xfrm>
          </p:grpSpPr>
          <p:sp>
            <p:nvSpPr>
              <p:cNvPr id="63" name="矩形 62"/>
              <p:cNvSpPr/>
              <p:nvPr/>
            </p:nvSpPr>
            <p:spPr>
              <a:xfrm>
                <a:off x="0" y="5256671"/>
                <a:ext cx="317500" cy="317500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64" name="矩形 63"/>
              <p:cNvSpPr/>
              <p:nvPr userDrawn="1"/>
            </p:nvSpPr>
            <p:spPr>
              <a:xfrm>
                <a:off x="501779" y="5256671"/>
                <a:ext cx="317500" cy="3175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65" name="矩形 64"/>
              <p:cNvSpPr/>
              <p:nvPr userDrawn="1"/>
            </p:nvSpPr>
            <p:spPr>
              <a:xfrm>
                <a:off x="1003558" y="5256671"/>
                <a:ext cx="317500" cy="3175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</p:grpSp>
        <p:grpSp>
          <p:nvGrpSpPr>
            <p:cNvPr id="51" name="群組 50"/>
            <p:cNvGrpSpPr/>
            <p:nvPr userDrawn="1"/>
          </p:nvGrpSpPr>
          <p:grpSpPr>
            <a:xfrm>
              <a:off x="2441313" y="5256671"/>
              <a:ext cx="5327623" cy="317500"/>
              <a:chOff x="2441313" y="5256671"/>
              <a:chExt cx="5327623" cy="317500"/>
            </a:xfrm>
          </p:grpSpPr>
          <p:sp>
            <p:nvSpPr>
              <p:cNvPr id="52" name="矩形 51"/>
              <p:cNvSpPr/>
              <p:nvPr/>
            </p:nvSpPr>
            <p:spPr>
              <a:xfrm>
                <a:off x="3944349" y="5256671"/>
                <a:ext cx="317500" cy="317500"/>
              </a:xfrm>
              <a:prstGeom prst="rect">
                <a:avLst/>
              </a:prstGeom>
              <a:solidFill>
                <a:srgbClr val="96E6B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53" name="矩形 52"/>
              <p:cNvSpPr/>
              <p:nvPr/>
            </p:nvSpPr>
            <p:spPr>
              <a:xfrm>
                <a:off x="4946373" y="5256671"/>
                <a:ext cx="317500" cy="317500"/>
              </a:xfrm>
              <a:prstGeom prst="rect">
                <a:avLst/>
              </a:prstGeom>
              <a:solidFill>
                <a:srgbClr val="E6F00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54" name="矩形 53"/>
              <p:cNvSpPr/>
              <p:nvPr/>
            </p:nvSpPr>
            <p:spPr>
              <a:xfrm>
                <a:off x="6449409" y="5256671"/>
                <a:ext cx="317500" cy="317500"/>
              </a:xfrm>
              <a:prstGeom prst="rect">
                <a:avLst/>
              </a:prstGeom>
              <a:solidFill>
                <a:srgbClr val="FFDC7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55" name="矩形 54"/>
              <p:cNvSpPr/>
              <p:nvPr/>
            </p:nvSpPr>
            <p:spPr>
              <a:xfrm>
                <a:off x="2942325" y="5256671"/>
                <a:ext cx="317500" cy="317500"/>
              </a:xfrm>
              <a:prstGeom prst="rect">
                <a:avLst/>
              </a:prstGeom>
              <a:solidFill>
                <a:srgbClr val="1E50C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56" name="矩形 55"/>
              <p:cNvSpPr/>
              <p:nvPr/>
            </p:nvSpPr>
            <p:spPr>
              <a:xfrm>
                <a:off x="4445361" y="5256671"/>
                <a:ext cx="317500" cy="317500"/>
              </a:xfrm>
              <a:prstGeom prst="rect">
                <a:avLst/>
              </a:prstGeom>
              <a:solidFill>
                <a:srgbClr val="008C8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57" name="矩形 56"/>
              <p:cNvSpPr/>
              <p:nvPr/>
            </p:nvSpPr>
            <p:spPr>
              <a:xfrm>
                <a:off x="5447385" y="5256671"/>
                <a:ext cx="317500" cy="317500"/>
              </a:xfrm>
              <a:prstGeom prst="rect">
                <a:avLst/>
              </a:prstGeom>
              <a:solidFill>
                <a:srgbClr val="00BE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58" name="矩形 57"/>
              <p:cNvSpPr/>
              <p:nvPr/>
            </p:nvSpPr>
            <p:spPr>
              <a:xfrm>
                <a:off x="6950421" y="5256671"/>
                <a:ext cx="317500" cy="317500"/>
              </a:xfrm>
              <a:prstGeom prst="rect">
                <a:avLst/>
              </a:prstGeom>
              <a:solidFill>
                <a:srgbClr val="FFAA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59" name="矩形 58"/>
              <p:cNvSpPr/>
              <p:nvPr/>
            </p:nvSpPr>
            <p:spPr>
              <a:xfrm>
                <a:off x="3443337" y="5256671"/>
                <a:ext cx="317500" cy="317500"/>
              </a:xfrm>
              <a:prstGeom prst="rect">
                <a:avLst/>
              </a:prstGeom>
              <a:solidFill>
                <a:srgbClr val="00288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60" name="矩形 59"/>
              <p:cNvSpPr/>
              <p:nvPr/>
            </p:nvSpPr>
            <p:spPr>
              <a:xfrm>
                <a:off x="5948397" y="5256671"/>
                <a:ext cx="317500" cy="317500"/>
              </a:xfrm>
              <a:prstGeom prst="rect">
                <a:avLst/>
              </a:prstGeom>
              <a:solidFill>
                <a:srgbClr val="0082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61" name="矩形 60"/>
              <p:cNvSpPr/>
              <p:nvPr/>
            </p:nvSpPr>
            <p:spPr>
              <a:xfrm>
                <a:off x="7451436" y="5256671"/>
                <a:ext cx="317500" cy="317500"/>
              </a:xfrm>
              <a:prstGeom prst="rect">
                <a:avLst/>
              </a:prstGeom>
              <a:solidFill>
                <a:srgbClr val="C88C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62" name="矩形 61"/>
              <p:cNvSpPr/>
              <p:nvPr userDrawn="1"/>
            </p:nvSpPr>
            <p:spPr>
              <a:xfrm>
                <a:off x="2441313" y="5256671"/>
                <a:ext cx="317500" cy="317500"/>
              </a:xfrm>
              <a:prstGeom prst="rect">
                <a:avLst/>
              </a:prstGeom>
              <a:solidFill>
                <a:srgbClr val="BEE6F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</p:grpSp>
      </p:grpSp>
      <p:sp>
        <p:nvSpPr>
          <p:cNvPr id="24" name="文字方塊 23"/>
          <p:cNvSpPr txBox="1"/>
          <p:nvPr userDrawn="1"/>
        </p:nvSpPr>
        <p:spPr>
          <a:xfrm>
            <a:off x="116026" y="6478467"/>
            <a:ext cx="4026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823BD820-02AB-4111-88E2-98F36ECA9073}" type="slidenum">
              <a:rPr lang="en-US" sz="1400" smtClean="0"/>
              <a:t>‹#›</a:t>
            </a:fld>
            <a:endParaRPr lang="en-US" sz="1400"/>
          </a:p>
        </p:txBody>
      </p:sp>
      <p:sp>
        <p:nvSpPr>
          <p:cNvPr id="25" name="文字方塊 24"/>
          <p:cNvSpPr txBox="1"/>
          <p:nvPr userDrawn="1"/>
        </p:nvSpPr>
        <p:spPr>
          <a:xfrm>
            <a:off x="482266" y="6528265"/>
            <a:ext cx="119135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1000"/>
              <a:t>Delta Confidential</a:t>
            </a:r>
          </a:p>
        </p:txBody>
      </p:sp>
      <p:pic>
        <p:nvPicPr>
          <p:cNvPr id="23" name="圖片 2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3440" y="6225871"/>
            <a:ext cx="1368000" cy="62034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ing Page_Whi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1"/>
          <p:cNvSpPr>
            <a:spLocks noGrp="1"/>
          </p:cNvSpPr>
          <p:nvPr>
            <p:ph type="ctrTitle" hasCustomPrompt="1"/>
          </p:nvPr>
        </p:nvSpPr>
        <p:spPr>
          <a:xfrm>
            <a:off x="896647" y="1099372"/>
            <a:ext cx="9144000" cy="1864899"/>
          </a:xfrm>
        </p:spPr>
        <p:txBody>
          <a:bodyPr anchor="t">
            <a:normAutofit/>
          </a:bodyPr>
          <a:lstStyle>
            <a:lvl1pPr algn="l">
              <a:lnSpc>
                <a:spcPct val="110000"/>
              </a:lnSpc>
              <a:defRPr sz="4600" b="0">
                <a:solidFill>
                  <a:schemeClr val="tx1"/>
                </a:solidFill>
                <a:latin typeface="+mj-lt"/>
                <a:ea typeface="Verdana" panose="020B0604030504040204" pitchFamily="34" charset="0"/>
              </a:defRPr>
            </a:lvl1pPr>
          </a:lstStyle>
          <a:p>
            <a:r>
              <a:rPr lang="en-US" altLang="zh-TW" dirty="0"/>
              <a:t>Smarter. Greener. Together. </a:t>
            </a:r>
            <a:br>
              <a:rPr lang="en-US" dirty="0"/>
            </a:br>
            <a:endParaRPr lang="en-US" dirty="0"/>
          </a:p>
        </p:txBody>
      </p:sp>
      <p:sp>
        <p:nvSpPr>
          <p:cNvPr id="6" name="文字版面配置區 4"/>
          <p:cNvSpPr>
            <a:spLocks noGrp="1"/>
          </p:cNvSpPr>
          <p:nvPr>
            <p:ph type="body" sz="quarter" idx="12" hasCustomPrompt="1"/>
          </p:nvPr>
        </p:nvSpPr>
        <p:spPr>
          <a:xfrm>
            <a:off x="385370" y="60183"/>
            <a:ext cx="2133446" cy="380427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n-US" altLang="zh-TW" dirty="0"/>
              <a:t>Ending </a:t>
            </a:r>
            <a:r>
              <a:rPr lang="en-US" altLang="zh-TW" dirty="0" err="1"/>
              <a:t>Page_White</a:t>
            </a:r>
            <a:endParaRPr lang="zh-TW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ing Page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矩形 33"/>
          <p:cNvSpPr/>
          <p:nvPr userDrawn="1"/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3" name="矩形 52"/>
          <p:cNvSpPr/>
          <p:nvPr userDrawn="1"/>
        </p:nvSpPr>
        <p:spPr>
          <a:xfrm>
            <a:off x="0" y="-1"/>
            <a:ext cx="12192000" cy="4831883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zh-TW" altLang="en-US" dirty="0"/>
          </a:p>
        </p:txBody>
      </p:sp>
      <p:grpSp>
        <p:nvGrpSpPr>
          <p:cNvPr id="35" name="群組 34"/>
          <p:cNvGrpSpPr/>
          <p:nvPr userDrawn="1"/>
        </p:nvGrpSpPr>
        <p:grpSpPr>
          <a:xfrm>
            <a:off x="0" y="7008895"/>
            <a:ext cx="10358581" cy="423333"/>
            <a:chOff x="0" y="5256671"/>
            <a:chExt cx="7768936" cy="317500"/>
          </a:xfrm>
        </p:grpSpPr>
        <p:grpSp>
          <p:nvGrpSpPr>
            <p:cNvPr id="36" name="群組 35"/>
            <p:cNvGrpSpPr/>
            <p:nvPr userDrawn="1"/>
          </p:nvGrpSpPr>
          <p:grpSpPr>
            <a:xfrm>
              <a:off x="0" y="5256671"/>
              <a:ext cx="1321058" cy="317500"/>
              <a:chOff x="0" y="5256671"/>
              <a:chExt cx="1321058" cy="317500"/>
            </a:xfrm>
          </p:grpSpPr>
          <p:sp>
            <p:nvSpPr>
              <p:cNvPr id="49" name="矩形 48"/>
              <p:cNvSpPr/>
              <p:nvPr/>
            </p:nvSpPr>
            <p:spPr>
              <a:xfrm>
                <a:off x="0" y="5256671"/>
                <a:ext cx="317500" cy="317500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50" name="矩形 49"/>
              <p:cNvSpPr/>
              <p:nvPr userDrawn="1"/>
            </p:nvSpPr>
            <p:spPr>
              <a:xfrm>
                <a:off x="501779" y="5256671"/>
                <a:ext cx="317500" cy="3175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51" name="矩形 50"/>
              <p:cNvSpPr/>
              <p:nvPr userDrawn="1"/>
            </p:nvSpPr>
            <p:spPr>
              <a:xfrm>
                <a:off x="1003558" y="5256671"/>
                <a:ext cx="317500" cy="3175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</p:grpSp>
        <p:grpSp>
          <p:nvGrpSpPr>
            <p:cNvPr id="37" name="群組 36"/>
            <p:cNvGrpSpPr/>
            <p:nvPr userDrawn="1"/>
          </p:nvGrpSpPr>
          <p:grpSpPr>
            <a:xfrm>
              <a:off x="2441313" y="5256671"/>
              <a:ext cx="5327623" cy="317500"/>
              <a:chOff x="2441313" y="5256671"/>
              <a:chExt cx="5327623" cy="317500"/>
            </a:xfrm>
          </p:grpSpPr>
          <p:sp>
            <p:nvSpPr>
              <p:cNvPr id="38" name="矩形 37"/>
              <p:cNvSpPr/>
              <p:nvPr/>
            </p:nvSpPr>
            <p:spPr>
              <a:xfrm>
                <a:off x="3944349" y="5256671"/>
                <a:ext cx="317500" cy="317500"/>
              </a:xfrm>
              <a:prstGeom prst="rect">
                <a:avLst/>
              </a:prstGeom>
              <a:solidFill>
                <a:srgbClr val="96E6B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39" name="矩形 38"/>
              <p:cNvSpPr/>
              <p:nvPr/>
            </p:nvSpPr>
            <p:spPr>
              <a:xfrm>
                <a:off x="4946373" y="5256671"/>
                <a:ext cx="317500" cy="317500"/>
              </a:xfrm>
              <a:prstGeom prst="rect">
                <a:avLst/>
              </a:prstGeom>
              <a:solidFill>
                <a:srgbClr val="E6F00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40" name="矩形 39"/>
              <p:cNvSpPr/>
              <p:nvPr/>
            </p:nvSpPr>
            <p:spPr>
              <a:xfrm>
                <a:off x="6449409" y="5256671"/>
                <a:ext cx="317500" cy="317500"/>
              </a:xfrm>
              <a:prstGeom prst="rect">
                <a:avLst/>
              </a:prstGeom>
              <a:solidFill>
                <a:srgbClr val="FFDC7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41" name="矩形 40"/>
              <p:cNvSpPr/>
              <p:nvPr/>
            </p:nvSpPr>
            <p:spPr>
              <a:xfrm>
                <a:off x="2942325" y="5256671"/>
                <a:ext cx="317500" cy="317500"/>
              </a:xfrm>
              <a:prstGeom prst="rect">
                <a:avLst/>
              </a:prstGeom>
              <a:solidFill>
                <a:srgbClr val="1E50C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42" name="矩形 41"/>
              <p:cNvSpPr/>
              <p:nvPr/>
            </p:nvSpPr>
            <p:spPr>
              <a:xfrm>
                <a:off x="4445361" y="5256671"/>
                <a:ext cx="317500" cy="317500"/>
              </a:xfrm>
              <a:prstGeom prst="rect">
                <a:avLst/>
              </a:prstGeom>
              <a:solidFill>
                <a:srgbClr val="008C8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43" name="矩形 42"/>
              <p:cNvSpPr/>
              <p:nvPr/>
            </p:nvSpPr>
            <p:spPr>
              <a:xfrm>
                <a:off x="5447385" y="5256671"/>
                <a:ext cx="317500" cy="317500"/>
              </a:xfrm>
              <a:prstGeom prst="rect">
                <a:avLst/>
              </a:prstGeom>
              <a:solidFill>
                <a:srgbClr val="00BE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44" name="矩形 43"/>
              <p:cNvSpPr/>
              <p:nvPr/>
            </p:nvSpPr>
            <p:spPr>
              <a:xfrm>
                <a:off x="6950421" y="5256671"/>
                <a:ext cx="317500" cy="317500"/>
              </a:xfrm>
              <a:prstGeom prst="rect">
                <a:avLst/>
              </a:prstGeom>
              <a:solidFill>
                <a:srgbClr val="FFAA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45" name="矩形 44"/>
              <p:cNvSpPr/>
              <p:nvPr/>
            </p:nvSpPr>
            <p:spPr>
              <a:xfrm>
                <a:off x="3443337" y="5256671"/>
                <a:ext cx="317500" cy="317500"/>
              </a:xfrm>
              <a:prstGeom prst="rect">
                <a:avLst/>
              </a:prstGeom>
              <a:solidFill>
                <a:srgbClr val="00288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46" name="矩形 45"/>
              <p:cNvSpPr/>
              <p:nvPr/>
            </p:nvSpPr>
            <p:spPr>
              <a:xfrm>
                <a:off x="5948397" y="5256671"/>
                <a:ext cx="317500" cy="317500"/>
              </a:xfrm>
              <a:prstGeom prst="rect">
                <a:avLst/>
              </a:prstGeom>
              <a:solidFill>
                <a:srgbClr val="0082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47" name="矩形 46"/>
              <p:cNvSpPr/>
              <p:nvPr/>
            </p:nvSpPr>
            <p:spPr>
              <a:xfrm>
                <a:off x="7451436" y="5256671"/>
                <a:ext cx="317500" cy="317500"/>
              </a:xfrm>
              <a:prstGeom prst="rect">
                <a:avLst/>
              </a:prstGeom>
              <a:solidFill>
                <a:srgbClr val="C88C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48" name="矩形 47"/>
              <p:cNvSpPr/>
              <p:nvPr userDrawn="1"/>
            </p:nvSpPr>
            <p:spPr>
              <a:xfrm>
                <a:off x="2441313" y="5256671"/>
                <a:ext cx="317500" cy="317500"/>
              </a:xfrm>
              <a:prstGeom prst="rect">
                <a:avLst/>
              </a:prstGeom>
              <a:solidFill>
                <a:srgbClr val="BEE6F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</p:grpSp>
      </p:grpSp>
      <p:sp>
        <p:nvSpPr>
          <p:cNvPr id="22" name="標題 1"/>
          <p:cNvSpPr txBox="1"/>
          <p:nvPr userDrawn="1"/>
        </p:nvSpPr>
        <p:spPr>
          <a:xfrm>
            <a:off x="376089" y="5152426"/>
            <a:ext cx="9144000" cy="1212111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TW" sz="4400" b="0" dirty="0">
                <a:solidFill>
                  <a:schemeClr val="tx1"/>
                </a:solidFill>
                <a:latin typeface="+mn-lt"/>
              </a:rPr>
              <a:t>Smarter. Greener. Together. </a:t>
            </a:r>
            <a:br>
              <a:rPr lang="en-US" altLang="zh-TW" sz="4400" b="0" dirty="0">
                <a:solidFill>
                  <a:schemeClr val="tx1"/>
                </a:solidFill>
                <a:latin typeface="+mn-lt"/>
              </a:rPr>
            </a:br>
            <a:endParaRPr lang="en-US" sz="4400" b="0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23" name="圖片 2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5101" y="5475968"/>
            <a:ext cx="2814118" cy="1276115"/>
          </a:xfrm>
          <a:prstGeom prst="rect">
            <a:avLst/>
          </a:prstGeom>
        </p:spPr>
      </p:pic>
      <p:sp>
        <p:nvSpPr>
          <p:cNvPr id="55" name="圖片版面配置區 6"/>
          <p:cNvSpPr>
            <a:spLocks noGrp="1"/>
          </p:cNvSpPr>
          <p:nvPr>
            <p:ph type="pic" sz="quarter" idx="11" hasCustomPrompt="1"/>
          </p:nvPr>
        </p:nvSpPr>
        <p:spPr>
          <a:xfrm>
            <a:off x="-1588" y="-12701"/>
            <a:ext cx="12192001" cy="4713938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600">
                <a:solidFill>
                  <a:srgbClr val="0070C0"/>
                </a:solidFill>
              </a:defRPr>
            </a:lvl1pPr>
          </a:lstStyle>
          <a:p>
            <a:r>
              <a:rPr lang="en-US" altLang="zh-TW" dirty="0"/>
              <a:t>     Ending </a:t>
            </a:r>
            <a:r>
              <a:rPr lang="en-US" altLang="zh-TW" dirty="0" err="1"/>
              <a:t>Page_Image</a:t>
            </a:r>
            <a:r>
              <a:rPr lang="en-US" altLang="zh-TW" dirty="0"/>
              <a:t>: </a:t>
            </a:r>
            <a:br>
              <a:rPr lang="en-US" altLang="zh-TW" dirty="0"/>
            </a:br>
            <a:r>
              <a:rPr lang="en-US" altLang="zh-TW" dirty="0"/>
              <a:t>      A corporate-level, sector-level or product-level brand communication imagery can be applied in this gray area.</a:t>
            </a:r>
          </a:p>
          <a:p>
            <a:endParaRPr lang="zh-TW" altLang="en-US" dirty="0"/>
          </a:p>
        </p:txBody>
      </p:sp>
      <p:grpSp>
        <p:nvGrpSpPr>
          <p:cNvPr id="5" name="群組 4"/>
          <p:cNvGrpSpPr/>
          <p:nvPr userDrawn="1"/>
        </p:nvGrpSpPr>
        <p:grpSpPr>
          <a:xfrm>
            <a:off x="-1200" y="4701237"/>
            <a:ext cx="12193200" cy="144000"/>
            <a:chOff x="22799" y="4912990"/>
            <a:chExt cx="12193200" cy="144000"/>
          </a:xfrm>
        </p:grpSpPr>
        <p:sp>
          <p:nvSpPr>
            <p:cNvPr id="2" name="矩形 1"/>
            <p:cNvSpPr/>
            <p:nvPr userDrawn="1"/>
          </p:nvSpPr>
          <p:spPr>
            <a:xfrm>
              <a:off x="22799" y="4912990"/>
              <a:ext cx="12193200" cy="144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" name="矩形 3"/>
            <p:cNvSpPr/>
            <p:nvPr userDrawn="1"/>
          </p:nvSpPr>
          <p:spPr>
            <a:xfrm>
              <a:off x="9767999" y="4912990"/>
              <a:ext cx="2448000" cy="144000"/>
            </a:xfrm>
            <a:prstGeom prst="rect">
              <a:avLst/>
            </a:prstGeom>
            <a:solidFill>
              <a:srgbClr val="B9EB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2" name="矩形 51"/>
            <p:cNvSpPr/>
            <p:nvPr userDrawn="1"/>
          </p:nvSpPr>
          <p:spPr>
            <a:xfrm>
              <a:off x="7323672" y="4912990"/>
              <a:ext cx="2448000" cy="144000"/>
            </a:xfrm>
            <a:prstGeom prst="rect">
              <a:avLst/>
            </a:prstGeom>
            <a:solidFill>
              <a:srgbClr val="64D7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06400" y="440356"/>
            <a:ext cx="11379200" cy="679396"/>
          </a:xfrm>
          <a:prstGeom prst="rect">
            <a:avLst/>
          </a:prstGeom>
        </p:spPr>
        <p:txBody>
          <a:bodyPr vert="horz" lIns="0" tIns="45720" rIns="0" bIns="45720" rtlCol="0" anchor="t">
            <a:normAutofit/>
          </a:bodyPr>
          <a:lstStyle/>
          <a:p>
            <a:r>
              <a:rPr lang="en-US" altLang="zh-TW" dirty="0"/>
              <a:t>Page Title Goes Here (32pt)</a:t>
            </a:r>
            <a:endParaRPr 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06400" y="1170462"/>
            <a:ext cx="11379200" cy="466963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altLang="zh-TW" dirty="0"/>
              <a:t>Content goes here (24pt)</a:t>
            </a:r>
            <a:endParaRPr 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6096000" y="6176267"/>
            <a:ext cx="2743200" cy="4221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MM/DD/YYYY</a:t>
            </a: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843611" y="6191967"/>
            <a:ext cx="4114800" cy="4374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u="none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Presenter Name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406402" y="6191968"/>
            <a:ext cx="401121" cy="4225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81BD21A8-5E88-4AE4-993C-2D76760CAD3D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hdr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2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26501" y="66930"/>
            <a:ext cx="11379200" cy="679396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专案展示</a:t>
            </a:r>
            <a:br>
              <a:rPr lang="en-US" dirty="0"/>
            </a:br>
            <a:endParaRPr 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9145" y="525852"/>
            <a:ext cx="5530810" cy="2952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A502A1C-5A64-0EFD-DD0F-0292AA9A0D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197" y="3545608"/>
            <a:ext cx="5530659" cy="29520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C3800B3-6E47-7219-0C62-011164E029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9220" y="3545608"/>
            <a:ext cx="5530659" cy="29520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DB8FCB18-726E-CBA5-5B69-6E535B327E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197" y="531072"/>
            <a:ext cx="5530659" cy="2952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896647" y="1133836"/>
            <a:ext cx="9144000" cy="1864899"/>
          </a:xfrm>
        </p:spPr>
        <p:txBody>
          <a:bodyPr>
            <a:normAutofit/>
          </a:bodyPr>
          <a:lstStyle/>
          <a:p>
            <a:r>
              <a:rPr lang="en-US" altLang="zh-CN" dirty="0"/>
              <a:t>SSE</a:t>
            </a:r>
            <a:r>
              <a:rPr lang="zh-CN" altLang="en-US" dirty="0"/>
              <a:t>技术的实践</a:t>
            </a:r>
            <a:br>
              <a:rPr lang="en-US" altLang="zh-CN" dirty="0"/>
            </a:br>
            <a:endParaRPr lang="en-US" dirty="0"/>
          </a:p>
        </p:txBody>
      </p:sp>
      <p:sp>
        <p:nvSpPr>
          <p:cNvPr id="8" name="日期版面配置區 1"/>
          <p:cNvSpPr>
            <a:spLocks noGrp="1"/>
          </p:cNvSpPr>
          <p:nvPr>
            <p:ph type="dt" sz="half" idx="10"/>
          </p:nvPr>
        </p:nvSpPr>
        <p:spPr>
          <a:xfrm>
            <a:off x="818912" y="5705762"/>
            <a:ext cx="2010917" cy="319651"/>
          </a:xfrm>
        </p:spPr>
        <p:txBody>
          <a:bodyPr/>
          <a:lstStyle/>
          <a:p>
            <a:r>
              <a:rPr lang="en-US" dirty="0"/>
              <a:t>03/17/2025</a:t>
            </a:r>
          </a:p>
        </p:txBody>
      </p:sp>
      <p:sp>
        <p:nvSpPr>
          <p:cNvPr id="9" name="頁尾版面配置區 2"/>
          <p:cNvSpPr>
            <a:spLocks noGrp="1"/>
          </p:cNvSpPr>
          <p:nvPr>
            <p:ph type="ftr" sz="quarter" idx="3"/>
          </p:nvPr>
        </p:nvSpPr>
        <p:spPr>
          <a:xfrm>
            <a:off x="838897" y="5333736"/>
            <a:ext cx="4114800" cy="365125"/>
          </a:xfrm>
        </p:spPr>
        <p:txBody>
          <a:bodyPr/>
          <a:lstStyle/>
          <a:p>
            <a:r>
              <a:rPr lang="zh-CN" altLang="en-US" dirty="0"/>
              <a:t>彭乾</a:t>
            </a:r>
            <a:r>
              <a:rPr lang="zh-TW" altLang="en-US" dirty="0"/>
              <a:t>｜</a:t>
            </a:r>
            <a:r>
              <a:rPr lang="zh-TW" altLang="en-US" sz="1800" dirty="0"/>
              <a:t>架</a:t>
            </a:r>
            <a:r>
              <a:rPr lang="zh-TW" altLang="en-US" dirty="0"/>
              <a:t>构开发及運維部</a:t>
            </a:r>
            <a:r>
              <a:rPr lang="en-US" altLang="zh-TW" dirty="0"/>
              <a:t>-</a:t>
            </a:r>
            <a:r>
              <a:rPr lang="zh-TW" altLang="en-US" dirty="0"/>
              <a:t>東莞</a:t>
            </a:r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67A22E-4044-8E0A-A5D6-7BB8BD5339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D9F4C96-F713-0C22-5669-F736A79F68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400" y="372981"/>
            <a:ext cx="11379200" cy="679396"/>
          </a:xfrm>
        </p:spPr>
        <p:txBody>
          <a:bodyPr/>
          <a:lstStyle/>
          <a:p>
            <a:r>
              <a:rPr lang="zh-CN" altLang="en-US" dirty="0"/>
              <a:t>项目背景</a:t>
            </a:r>
            <a:r>
              <a:rPr lang="en-US" altLang="zh-CN" dirty="0"/>
              <a:t>&amp;</a:t>
            </a:r>
            <a:r>
              <a:rPr lang="zh-CN" altLang="en-US" dirty="0"/>
              <a:t>核心问题</a:t>
            </a:r>
            <a:endParaRPr 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9729397-F29E-28C2-FC03-D921ACB3B6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424" y="1170462"/>
            <a:ext cx="11306175" cy="4953777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2400" dirty="0">
                <a:solidFill>
                  <a:srgbClr val="333333"/>
                </a:solidFill>
                <a:latin typeface="Arial" panose="020B0604020202020204" pitchFamily="34" charset="0"/>
              </a:rPr>
              <a:t>场景需求：园区设备传感器（温湿度、能耗）数据需实时映射到</a:t>
            </a:r>
            <a:r>
              <a:rPr lang="en-US" altLang="zh-CN" sz="2400" dirty="0">
                <a:solidFill>
                  <a:srgbClr val="333333"/>
                </a:solidFill>
                <a:latin typeface="Arial" panose="020B0604020202020204" pitchFamily="34" charset="0"/>
              </a:rPr>
              <a:t>3D</a:t>
            </a:r>
            <a:r>
              <a:rPr lang="zh-CN" altLang="en-US" sz="2400" dirty="0">
                <a:solidFill>
                  <a:srgbClr val="333333"/>
                </a:solidFill>
                <a:latin typeface="Arial" panose="020B0604020202020204" pitchFamily="34" charset="0"/>
              </a:rPr>
              <a:t>模型，更新延迟需</a:t>
            </a:r>
            <a:r>
              <a:rPr lang="en-US" altLang="zh-CN" sz="2400" dirty="0">
                <a:solidFill>
                  <a:srgbClr val="333333"/>
                </a:solidFill>
                <a:latin typeface="Arial" panose="020B0604020202020204" pitchFamily="34" charset="0"/>
              </a:rPr>
              <a:t>&lt;1</a:t>
            </a:r>
            <a:r>
              <a:rPr lang="zh-CN" altLang="en-US" sz="2400" dirty="0">
                <a:solidFill>
                  <a:srgbClr val="333333"/>
                </a:solidFill>
                <a:latin typeface="Arial" panose="020B0604020202020204" pitchFamily="34" charset="0"/>
              </a:rPr>
              <a:t>秒，且大屏须同时监控</a:t>
            </a:r>
            <a:r>
              <a:rPr lang="en-US" altLang="zh-CN" sz="2400" dirty="0">
                <a:solidFill>
                  <a:srgbClr val="333333"/>
                </a:solidFill>
                <a:latin typeface="Arial" panose="020B0604020202020204" pitchFamily="34" charset="0"/>
              </a:rPr>
              <a:t>200+</a:t>
            </a:r>
            <a:r>
              <a:rPr lang="zh-CN" altLang="en-US" sz="2400" dirty="0">
                <a:solidFill>
                  <a:srgbClr val="333333"/>
                </a:solidFill>
                <a:latin typeface="Arial" panose="020B0604020202020204" pitchFamily="34" charset="0"/>
              </a:rPr>
              <a:t>设备</a:t>
            </a:r>
            <a:endParaRPr lang="en-US" altLang="zh-CN" sz="2400" dirty="0">
              <a:solidFill>
                <a:srgbClr val="333333"/>
              </a:solidFill>
              <a:latin typeface="Arial" panose="020B0604020202020204" pitchFamily="34" charset="0"/>
            </a:endParaRPr>
          </a:p>
          <a:p>
            <a:pPr marL="0" indent="0">
              <a:buNone/>
            </a:pPr>
            <a:endParaRPr lang="en-US" sz="2400" dirty="0">
              <a:solidFill>
                <a:srgbClr val="333333"/>
              </a:solidFill>
              <a:latin typeface="Arial" panose="020B0604020202020204" pitchFamily="34" charset="0"/>
            </a:endParaRPr>
          </a:p>
          <a:p>
            <a:pPr marL="0" indent="0">
              <a:buNone/>
            </a:pPr>
            <a:r>
              <a:rPr lang="zh-CN" altLang="en-US" sz="2400" dirty="0">
                <a:solidFill>
                  <a:srgbClr val="333333"/>
                </a:solidFill>
                <a:latin typeface="Arial" panose="020B0604020202020204" pitchFamily="34" charset="0"/>
              </a:rPr>
              <a:t>传统方案痛点：</a:t>
            </a:r>
          </a:p>
          <a:p>
            <a:pPr marL="0" lvl="1" indent="0">
              <a:lnSpc>
                <a:spcPct val="110000"/>
              </a:lnSpc>
              <a:spcBef>
                <a:spcPts val="1000"/>
              </a:spcBef>
              <a:buNone/>
            </a:pPr>
            <a:r>
              <a:rPr lang="en-US" altLang="zh-CN" dirty="0">
                <a:solidFill>
                  <a:srgbClr val="333333"/>
                </a:solidFill>
                <a:latin typeface="Arial" panose="020B0604020202020204" pitchFamily="34" charset="0"/>
              </a:rPr>
              <a:t>1</a:t>
            </a:r>
            <a:r>
              <a:rPr lang="zh-CN" altLang="en-US" dirty="0">
                <a:solidFill>
                  <a:srgbClr val="333333"/>
                </a:solidFill>
                <a:latin typeface="Arial" panose="020B0604020202020204" pitchFamily="34" charset="0"/>
              </a:rPr>
              <a:t>、轮训：</a:t>
            </a:r>
            <a:r>
              <a:rPr lang="en-US" altLang="zh-CN" dirty="0">
                <a:solidFill>
                  <a:srgbClr val="333333"/>
                </a:solidFill>
                <a:latin typeface="Arial" panose="020B0604020202020204" pitchFamily="34" charset="0"/>
              </a:rPr>
              <a:t>1</a:t>
            </a:r>
            <a:r>
              <a:rPr lang="zh-CN" altLang="en-US" dirty="0">
                <a:solidFill>
                  <a:srgbClr val="333333"/>
                </a:solidFill>
                <a:latin typeface="Arial" panose="020B0604020202020204" pitchFamily="34" charset="0"/>
              </a:rPr>
              <a:t>秒间隔轮询导致服务器每秒承受</a:t>
            </a:r>
            <a:r>
              <a:rPr lang="en-US" altLang="zh-CN" dirty="0">
                <a:solidFill>
                  <a:srgbClr val="333333"/>
                </a:solidFill>
                <a:latin typeface="Arial" panose="020B0604020202020204" pitchFamily="34" charset="0"/>
              </a:rPr>
              <a:t>200+</a:t>
            </a:r>
            <a:r>
              <a:rPr lang="zh-CN" altLang="en-US" dirty="0">
                <a:solidFill>
                  <a:srgbClr val="333333"/>
                </a:solidFill>
                <a:latin typeface="Arial" panose="020B0604020202020204" pitchFamily="34" charset="0"/>
              </a:rPr>
              <a:t>请求，资源占用高</a:t>
            </a:r>
          </a:p>
          <a:p>
            <a:pPr marL="0" lvl="1" indent="0">
              <a:lnSpc>
                <a:spcPct val="110000"/>
              </a:lnSpc>
              <a:spcBef>
                <a:spcPts val="1000"/>
              </a:spcBef>
              <a:buNone/>
            </a:pPr>
            <a:r>
              <a:rPr lang="en-US" altLang="zh-CN" dirty="0">
                <a:solidFill>
                  <a:srgbClr val="333333"/>
                </a:solidFill>
                <a:latin typeface="Arial" panose="020B0604020202020204" pitchFamily="34" charset="0"/>
              </a:rPr>
              <a:t>2</a:t>
            </a:r>
            <a:r>
              <a:rPr lang="zh-CN" altLang="en-US" dirty="0">
                <a:solidFill>
                  <a:srgbClr val="333333"/>
                </a:solidFill>
                <a:latin typeface="Arial" panose="020B0604020202020204" pitchFamily="34" charset="0"/>
              </a:rPr>
              <a:t>、</a:t>
            </a:r>
            <a:r>
              <a:rPr lang="en-US" altLang="zh-CN" dirty="0">
                <a:solidFill>
                  <a:srgbClr val="333333"/>
                </a:solidFill>
                <a:latin typeface="Arial" panose="020B0604020202020204" pitchFamily="34" charset="0"/>
              </a:rPr>
              <a:t>WebSocket</a:t>
            </a:r>
            <a:r>
              <a:rPr lang="zh-CN" altLang="en-US" dirty="0">
                <a:solidFill>
                  <a:srgbClr val="333333"/>
                </a:solidFill>
                <a:latin typeface="Arial" panose="020B0604020202020204" pitchFamily="34" charset="0"/>
              </a:rPr>
              <a:t>：双向通信，而本项目只需服务器单向推送</a:t>
            </a:r>
            <a:endParaRPr lang="en-US" altLang="zh-CN" dirty="0">
              <a:solidFill>
                <a:srgbClr val="333333"/>
              </a:solidFill>
              <a:latin typeface="Arial" panose="020B0604020202020204" pitchFamily="34" charset="0"/>
            </a:endParaRPr>
          </a:p>
          <a:p>
            <a:pPr marL="0" lvl="1" indent="0">
              <a:lnSpc>
                <a:spcPct val="110000"/>
              </a:lnSpc>
              <a:spcBef>
                <a:spcPts val="1000"/>
              </a:spcBef>
              <a:buNone/>
            </a:pPr>
            <a:r>
              <a:rPr lang="en-US" altLang="zh-CN" dirty="0">
                <a:solidFill>
                  <a:srgbClr val="333333"/>
                </a:solidFill>
                <a:latin typeface="Arial" panose="020B0604020202020204" pitchFamily="34" charset="0"/>
              </a:rPr>
              <a:t>3</a:t>
            </a:r>
            <a:r>
              <a:rPr lang="zh-CN" altLang="en-US" dirty="0">
                <a:solidFill>
                  <a:srgbClr val="333333"/>
                </a:solidFill>
                <a:latin typeface="Arial" panose="020B0604020202020204" pitchFamily="34" charset="0"/>
              </a:rPr>
              <a:t>、高并发轮询请求可能阻塞其他业务接口，影响系统稳定性</a:t>
            </a:r>
            <a:endParaRPr lang="en-US" altLang="zh-CN" dirty="0">
              <a:solidFill>
                <a:srgbClr val="333333"/>
              </a:solidFill>
              <a:latin typeface="Arial" panose="020B0604020202020204" pitchFamily="34" charset="0"/>
            </a:endParaRPr>
          </a:p>
          <a:p>
            <a:pPr marL="0" lvl="1" indent="0">
              <a:lnSpc>
                <a:spcPct val="110000"/>
              </a:lnSpc>
              <a:spcBef>
                <a:spcPts val="1000"/>
              </a:spcBef>
              <a:buNone/>
            </a:pPr>
            <a:endParaRPr lang="zh-CN" altLang="en-US" dirty="0">
              <a:solidFill>
                <a:srgbClr val="333333"/>
              </a:solidFill>
              <a:latin typeface="Arial" panose="020B0604020202020204" pitchFamily="34" charset="0"/>
            </a:endParaRPr>
          </a:p>
          <a:p>
            <a:pPr marL="0" indent="0">
              <a:buNone/>
            </a:pPr>
            <a:endParaRPr lang="en-US" sz="2400" dirty="0">
              <a:solidFill>
                <a:srgbClr val="333333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50916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06400" y="372981"/>
            <a:ext cx="11379200" cy="679396"/>
          </a:xfrm>
        </p:spPr>
        <p:txBody>
          <a:bodyPr>
            <a:normAutofit/>
          </a:bodyPr>
          <a:lstStyle/>
          <a:p>
            <a:r>
              <a:rPr lang="en-US" altLang="zh-CN" dirty="0"/>
              <a:t>SSE</a:t>
            </a:r>
            <a:r>
              <a:rPr lang="zh-CN" altLang="en-US" dirty="0"/>
              <a:t>实时数据</a:t>
            </a:r>
            <a:endParaRPr 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79424" y="1170462"/>
            <a:ext cx="11306175" cy="4953777"/>
          </a:xfrm>
        </p:spPr>
        <p:txBody>
          <a:bodyPr/>
          <a:lstStyle/>
          <a:p>
            <a:pPr marL="0" indent="0">
              <a:buNone/>
            </a:pPr>
            <a:endParaRPr lang="en-US" dirty="0">
              <a:solidFill>
                <a:srgbClr val="333333"/>
              </a:solidFill>
              <a:latin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333333"/>
                </a:solidFill>
                <a:latin typeface="Arial" panose="020B0604020202020204" pitchFamily="34" charset="0"/>
              </a:rPr>
              <a:t>1</a:t>
            </a:r>
            <a:r>
              <a:rPr lang="zh-CN" altLang="en-US" sz="2400" dirty="0">
                <a:solidFill>
                  <a:srgbClr val="333333"/>
                </a:solidFill>
                <a:latin typeface="Arial" panose="020B0604020202020204" pitchFamily="34" charset="0"/>
              </a:rPr>
              <a:t>、</a:t>
            </a:r>
            <a:r>
              <a:rPr lang="en-US" altLang="zh-CN" sz="2400" dirty="0">
                <a:solidFill>
                  <a:srgbClr val="333333"/>
                </a:solidFill>
                <a:latin typeface="Arial" panose="020B0604020202020204" pitchFamily="34" charset="0"/>
              </a:rPr>
              <a:t>SSE</a:t>
            </a:r>
            <a:r>
              <a:rPr lang="zh-CN" altLang="en-US" sz="2400" dirty="0">
                <a:solidFill>
                  <a:srgbClr val="333333"/>
                </a:solidFill>
                <a:latin typeface="Arial" panose="020B0604020202020204" pitchFamily="34" charset="0"/>
              </a:rPr>
              <a:t>基于</a:t>
            </a:r>
            <a:r>
              <a:rPr lang="en-US" altLang="zh-CN" sz="2400" dirty="0">
                <a:solidFill>
                  <a:srgbClr val="333333"/>
                </a:solidFill>
                <a:latin typeface="Arial" panose="020B0604020202020204" pitchFamily="34" charset="0"/>
              </a:rPr>
              <a:t>HTTP</a:t>
            </a:r>
            <a:r>
              <a:rPr lang="zh-CN" altLang="en-US" sz="2400" dirty="0">
                <a:solidFill>
                  <a:srgbClr val="333333"/>
                </a:solidFill>
                <a:latin typeface="Arial" panose="020B0604020202020204" pitchFamily="34" charset="0"/>
              </a:rPr>
              <a:t>长连接，支持单向实时推送，天然适配监控场景</a:t>
            </a:r>
            <a:endParaRPr lang="en-US" altLang="zh-CN" sz="2400" dirty="0">
              <a:solidFill>
                <a:srgbClr val="333333"/>
              </a:solidFill>
              <a:latin typeface="Arial" panose="020B0604020202020204" pitchFamily="34" charset="0"/>
            </a:endParaRPr>
          </a:p>
          <a:p>
            <a:pPr marL="0" indent="0">
              <a:buNone/>
            </a:pPr>
            <a:r>
              <a:rPr lang="en-US" altLang="zh-CN" sz="2400" dirty="0">
                <a:solidFill>
                  <a:srgbClr val="333333"/>
                </a:solidFill>
                <a:latin typeface="Arial" panose="020B0604020202020204" pitchFamily="34" charset="0"/>
              </a:rPr>
              <a:t>2</a:t>
            </a:r>
            <a:r>
              <a:rPr lang="zh-CN" altLang="en-US" sz="2400" dirty="0">
                <a:solidFill>
                  <a:srgbClr val="333333"/>
                </a:solidFill>
                <a:latin typeface="Arial" panose="020B0604020202020204" pitchFamily="34" charset="0"/>
              </a:rPr>
              <a:t>、协议规范：响应头需设置</a:t>
            </a:r>
            <a:r>
              <a:rPr lang="en-US" altLang="zh-CN" sz="2400" dirty="0">
                <a:solidFill>
                  <a:srgbClr val="333333"/>
                </a:solidFill>
                <a:latin typeface="Arial" panose="020B0604020202020204" pitchFamily="34" charset="0"/>
              </a:rPr>
              <a:t>Content-Type: text/event-stream</a:t>
            </a:r>
            <a:r>
              <a:rPr lang="zh-CN" altLang="en-US" sz="2400" dirty="0">
                <a:solidFill>
                  <a:srgbClr val="333333"/>
                </a:solidFill>
                <a:latin typeface="Arial" panose="020B0604020202020204" pitchFamily="34" charset="0"/>
              </a:rPr>
              <a:t>，数据格式为</a:t>
            </a:r>
            <a:r>
              <a:rPr lang="en-US" altLang="zh-CN" sz="2400" dirty="0">
                <a:solidFill>
                  <a:srgbClr val="333333"/>
                </a:solidFill>
                <a:latin typeface="Arial" panose="020B0604020202020204" pitchFamily="34" charset="0"/>
              </a:rPr>
              <a:t>data: {...}\n\n</a:t>
            </a:r>
          </a:p>
          <a:p>
            <a:pPr marL="0" indent="0">
              <a:buNone/>
            </a:pPr>
            <a:r>
              <a:rPr lang="en-US" altLang="zh-CN" sz="2400" dirty="0">
                <a:solidFill>
                  <a:srgbClr val="333333"/>
                </a:solidFill>
                <a:latin typeface="Arial" panose="020B0604020202020204" pitchFamily="34" charset="0"/>
              </a:rPr>
              <a:t>3</a:t>
            </a:r>
            <a:r>
              <a:rPr lang="zh-CN" altLang="en-US" sz="2400" dirty="0">
                <a:solidFill>
                  <a:srgbClr val="333333"/>
                </a:solidFill>
                <a:latin typeface="Arial" panose="020B0604020202020204" pitchFamily="34" charset="0"/>
              </a:rPr>
              <a:t>、连接复用：使用连接池管理长连接，避免资源泄露</a:t>
            </a:r>
            <a:endParaRPr lang="en-US" altLang="zh-CN" sz="2400" dirty="0">
              <a:solidFill>
                <a:srgbClr val="333333"/>
              </a:solidFill>
              <a:latin typeface="Arial" panose="020B0604020202020204" pitchFamily="34" charset="0"/>
            </a:endParaRPr>
          </a:p>
          <a:p>
            <a:pPr marL="0" indent="0">
              <a:buNone/>
            </a:pPr>
            <a:r>
              <a:rPr lang="en-US" altLang="zh-CN" sz="2400" dirty="0">
                <a:solidFill>
                  <a:srgbClr val="333333"/>
                </a:solidFill>
                <a:latin typeface="Arial" panose="020B0604020202020204" pitchFamily="34" charset="0"/>
              </a:rPr>
              <a:t>4</a:t>
            </a:r>
            <a:r>
              <a:rPr lang="zh-CN" altLang="en-US" sz="2400" dirty="0">
                <a:solidFill>
                  <a:srgbClr val="333333"/>
                </a:solidFill>
                <a:latin typeface="Arial" panose="020B0604020202020204" pitchFamily="34" charset="0"/>
              </a:rPr>
              <a:t>、数据轻量化：仅推送变化字段，而非全量数据</a:t>
            </a:r>
            <a:endParaRPr lang="en-US" altLang="zh-CN" sz="2400" dirty="0">
              <a:solidFill>
                <a:srgbClr val="333333"/>
              </a:solidFill>
              <a:latin typeface="Arial" panose="020B0604020202020204" pitchFamily="34" charset="0"/>
            </a:endParaRPr>
          </a:p>
          <a:p>
            <a:pPr marL="0" indent="0">
              <a:buNone/>
            </a:pPr>
            <a:r>
              <a:rPr lang="en-US" altLang="zh-CN" sz="2400" dirty="0">
                <a:solidFill>
                  <a:srgbClr val="333333"/>
                </a:solidFill>
                <a:latin typeface="Arial" panose="020B0604020202020204" pitchFamily="34" charset="0"/>
              </a:rPr>
              <a:t>5</a:t>
            </a:r>
            <a:r>
              <a:rPr lang="zh-CN" altLang="en-US" sz="2400" dirty="0">
                <a:solidFill>
                  <a:srgbClr val="333333"/>
                </a:solidFill>
                <a:latin typeface="Arial" panose="020B0604020202020204" pitchFamily="34" charset="0"/>
              </a:rPr>
              <a:t>、容错机制：自动重连（前端）与心跳检测（后端），保障连接稳定性</a:t>
            </a:r>
            <a:endParaRPr lang="en-US" altLang="zh-CN" sz="2400" dirty="0">
              <a:solidFill>
                <a:srgbClr val="333333"/>
              </a:solidFill>
              <a:latin typeface="Arial" panose="020B0604020202020204" pitchFamily="34" charset="0"/>
            </a:endParaRPr>
          </a:p>
          <a:p>
            <a:pPr marL="0" indent="0">
              <a:buNone/>
            </a:pPr>
            <a:endParaRPr lang="en-US" altLang="zh-CN" sz="2400" dirty="0">
              <a:solidFill>
                <a:srgbClr val="333333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06400" y="391196"/>
            <a:ext cx="11379200" cy="679396"/>
          </a:xfrm>
        </p:spPr>
        <p:txBody>
          <a:bodyPr>
            <a:normAutofit fontScale="90000"/>
          </a:bodyPr>
          <a:lstStyle/>
          <a:p>
            <a:r>
              <a:rPr lang="en-US" altLang="zh-CN" sz="3600" dirty="0"/>
              <a:t>SSE</a:t>
            </a:r>
            <a:r>
              <a:rPr lang="zh-CN" altLang="en-US" sz="3600" dirty="0"/>
              <a:t>技术介绍</a:t>
            </a:r>
            <a:br>
              <a:rPr lang="en-US" dirty="0"/>
            </a:br>
            <a:endParaRPr 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406399" y="1624256"/>
            <a:ext cx="113792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zh-CN" altLang="en-US" dirty="0"/>
              <a:t>思路：客户端通过</a:t>
            </a:r>
            <a:r>
              <a:rPr lang="en-US" altLang="zh-CN" dirty="0" err="1"/>
              <a:t>EventSource</a:t>
            </a:r>
            <a:r>
              <a:rPr lang="en-US" altLang="zh-CN" dirty="0"/>
              <a:t> API</a:t>
            </a:r>
            <a:r>
              <a:rPr lang="zh-CN" altLang="en-US" dirty="0"/>
              <a:t>监听服务器事件流，服务器以特点格式（</a:t>
            </a:r>
            <a:r>
              <a:rPr lang="en-US" altLang="zh-CN" dirty="0"/>
              <a:t>data:{}</a:t>
            </a:r>
            <a:r>
              <a:rPr lang="zh-CN" altLang="en-US" dirty="0"/>
              <a:t>）持续发送数据，支持自动重连和事件类型区分。</a:t>
            </a:r>
            <a:endParaRPr lang="en-US" altLang="zh-CN" dirty="0"/>
          </a:p>
          <a:p>
            <a:pPr latinLnBrk="1"/>
            <a:endParaRPr lang="en-US" altLang="zh-CN" dirty="0"/>
          </a:p>
          <a:p>
            <a:pPr latinLnBrk="1"/>
            <a:r>
              <a:rPr lang="zh-CN" altLang="en-US" dirty="0"/>
              <a:t>实现步骤 </a:t>
            </a:r>
            <a:r>
              <a:rPr lang="en-US" altLang="zh-CN" dirty="0"/>
              <a:t>step1</a:t>
            </a:r>
            <a:r>
              <a:rPr lang="zh-CN" altLang="en-US" dirty="0"/>
              <a:t>：建立</a:t>
            </a:r>
            <a:r>
              <a:rPr lang="en-US" altLang="zh-CN" dirty="0"/>
              <a:t>SSE</a:t>
            </a:r>
            <a:r>
              <a:rPr lang="zh-CN" altLang="en-US" dirty="0"/>
              <a:t>连接 </a:t>
            </a:r>
            <a:r>
              <a:rPr lang="en-US" altLang="zh-CN" sz="1800" dirty="0"/>
              <a:t>const </a:t>
            </a:r>
            <a:r>
              <a:rPr lang="en-US" altLang="zh-CN" sz="1800" dirty="0" err="1"/>
              <a:t>eventSource</a:t>
            </a:r>
            <a:r>
              <a:rPr lang="en-US" altLang="zh-CN" sz="1800" dirty="0"/>
              <a:t>=new </a:t>
            </a:r>
            <a:r>
              <a:rPr lang="en-US" altLang="zh-CN" sz="1800" dirty="0" err="1"/>
              <a:t>EventSource</a:t>
            </a:r>
            <a:r>
              <a:rPr lang="en-US" altLang="zh-CN" sz="1800" dirty="0"/>
              <a:t>(</a:t>
            </a:r>
            <a:r>
              <a:rPr lang="en-US" altLang="zh-CN" sz="1800" dirty="0" err="1"/>
              <a:t>url</a:t>
            </a:r>
            <a:r>
              <a:rPr lang="en-US" altLang="zh-CN" sz="1800" dirty="0"/>
              <a:t>)</a:t>
            </a:r>
          </a:p>
          <a:p>
            <a:pPr latinLnBrk="1"/>
            <a:r>
              <a:rPr lang="en-US" altLang="zh-CN" dirty="0"/>
              <a:t>	 step2</a:t>
            </a:r>
            <a:r>
              <a:rPr lang="zh-CN" altLang="en-US" dirty="0"/>
              <a:t>：监听数据事件</a:t>
            </a:r>
            <a:r>
              <a:rPr lang="en-US" altLang="zh-CN" dirty="0"/>
              <a:t>,</a:t>
            </a:r>
            <a:r>
              <a:rPr lang="zh-CN" altLang="en-US" dirty="0"/>
              <a:t> 接收到数据时触发函数 </a:t>
            </a:r>
            <a:r>
              <a:rPr lang="en-US" altLang="zh-CN" sz="1800" dirty="0" err="1"/>
              <a:t>eventSource.onmessage</a:t>
            </a:r>
            <a:r>
              <a:rPr lang="en-US" altLang="zh-CN" sz="1800" dirty="0"/>
              <a:t>=(e)=&gt;{};</a:t>
            </a:r>
          </a:p>
          <a:p>
            <a:pPr latinLnBrk="1"/>
            <a:r>
              <a:rPr lang="en-US" altLang="zh-CN" dirty="0"/>
              <a:t>	 step3</a:t>
            </a:r>
            <a:r>
              <a:rPr lang="zh-CN" altLang="en-US" dirty="0"/>
              <a:t>：处理自定义事件类型 </a:t>
            </a:r>
            <a:r>
              <a:rPr lang="en-US" altLang="zh-CN" sz="1800" dirty="0" err="1"/>
              <a:t>eventSource.addEventListener</a:t>
            </a:r>
            <a:r>
              <a:rPr lang="en-US" altLang="zh-CN" sz="1800" dirty="0"/>
              <a:t>('</a:t>
            </a:r>
            <a:r>
              <a:rPr lang="en-US" altLang="zh-CN" sz="1800" dirty="0" err="1"/>
              <a:t>customEvent</a:t>
            </a:r>
            <a:r>
              <a:rPr lang="en-US" altLang="zh-CN" sz="1800" dirty="0"/>
              <a:t>', (e) =&gt; {});</a:t>
            </a:r>
          </a:p>
          <a:p>
            <a:r>
              <a:rPr lang="en-US" altLang="zh-CN" dirty="0"/>
              <a:t>	 step4</a:t>
            </a:r>
            <a:r>
              <a:rPr lang="zh-CN" altLang="en-US" dirty="0"/>
              <a:t>：错误处理 </a:t>
            </a:r>
            <a:r>
              <a:rPr lang="en-US" altLang="zh-CN" sz="1800" dirty="0" err="1"/>
              <a:t>eventSource.onerror</a:t>
            </a:r>
            <a:r>
              <a:rPr lang="en-US" altLang="zh-CN" sz="1800" dirty="0"/>
              <a:t> = (error) =&gt; {});</a:t>
            </a:r>
          </a:p>
          <a:p>
            <a:endParaRPr lang="en-US" altLang="zh-CN" dirty="0"/>
          </a:p>
          <a:p>
            <a:pPr latinLnBrk="1"/>
            <a:endParaRPr lang="zh-CN" alt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06400" y="391196"/>
            <a:ext cx="11379200" cy="679396"/>
          </a:xfrm>
        </p:spPr>
        <p:txBody>
          <a:bodyPr>
            <a:normAutofit fontScale="90000"/>
          </a:bodyPr>
          <a:lstStyle/>
          <a:p>
            <a:r>
              <a:rPr lang="en-US" altLang="zh-CN" sz="3600" dirty="0"/>
              <a:t>SSE</a:t>
            </a:r>
            <a:r>
              <a:rPr lang="zh-CN" altLang="en-US" sz="3600" dirty="0"/>
              <a:t>技术实践案例</a:t>
            </a:r>
            <a:br>
              <a:rPr lang="en-US" dirty="0"/>
            </a:br>
            <a:endParaRPr 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635000" y="1070592"/>
            <a:ext cx="19796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</a:rPr>
              <a:t>Vite.config.js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133621" y="1096884"/>
            <a:ext cx="19247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index.js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rcRect l="6099" t="4877" r="6334" b="5686"/>
          <a:stretch>
            <a:fillRect/>
          </a:stretch>
        </p:blipFill>
        <p:spPr>
          <a:xfrm>
            <a:off x="480431" y="1061606"/>
            <a:ext cx="4398183" cy="5258228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rcRect l="7969" t="7006" r="8129" b="7847"/>
          <a:stretch>
            <a:fillRect/>
          </a:stretch>
        </p:blipFill>
        <p:spPr>
          <a:xfrm>
            <a:off x="6188990" y="1061605"/>
            <a:ext cx="4884549" cy="5258228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991030" y="1061605"/>
            <a:ext cx="19796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err="1">
                <a:solidFill>
                  <a:schemeClr val="bg1"/>
                </a:solidFill>
              </a:rPr>
              <a:t>RealTimeChart.jsx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6955295" y="1119698"/>
            <a:ext cx="19796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</a:rPr>
              <a:t>server.js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06400" y="391196"/>
            <a:ext cx="11379200" cy="679396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SSE</a:t>
            </a:r>
            <a:r>
              <a:rPr lang="zh-CN" altLang="en-US" sz="3600" dirty="0"/>
              <a:t>技术实践案列</a:t>
            </a:r>
            <a:br>
              <a:rPr lang="en-US" dirty="0"/>
            </a:br>
            <a:endParaRPr 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635000" y="1070592"/>
            <a:ext cx="19796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</a:rPr>
              <a:t>Vite.config.js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133621" y="1096884"/>
            <a:ext cx="19247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index.js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585" y="2400548"/>
            <a:ext cx="5441151" cy="2720576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3266" y="2400548"/>
            <a:ext cx="5439600" cy="2719800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635000" y="1207650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数据动态刷新延迟低于</a:t>
            </a:r>
            <a:r>
              <a:rPr lang="en-US" altLang="zh-CN" dirty="0"/>
              <a:t>1</a:t>
            </a:r>
            <a:r>
              <a:rPr lang="zh-CN" altLang="en-US" dirty="0"/>
              <a:t>秒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896647" y="1109141"/>
            <a:ext cx="9144000" cy="1864899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感谢大家！请大家批评指正！</a:t>
            </a:r>
            <a:br>
              <a:rPr lang="en-US" altLang="zh-TW" dirty="0"/>
            </a:br>
            <a:br>
              <a:rPr lang="en-US" altLang="zh-TW" dirty="0"/>
            </a:br>
            <a:br>
              <a:rPr lang="en-US" altLang="zh-TW" dirty="0"/>
            </a:b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83CCA3-65C2-D1CD-284E-A63BE824BE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0C2D340-F4A6-F364-F1BD-48DA20E52A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501" y="66930"/>
            <a:ext cx="11379200" cy="679396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专案展示</a:t>
            </a:r>
            <a:br>
              <a:rPr lang="en-US" dirty="0"/>
            </a:br>
            <a:endParaRPr 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9AD1E84-B308-61E4-A811-EECE2B06D9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045" y="525852"/>
            <a:ext cx="5530658" cy="29520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489903F-10EF-FE65-0617-67D2359EB8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9219" y="525852"/>
            <a:ext cx="5530659" cy="295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478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頁尾版面配置區 3"/>
          <p:cNvSpPr>
            <a:spLocks noGrp="1"/>
          </p:cNvSpPr>
          <p:nvPr>
            <p:ph type="ftr" sz="quarter" idx="3"/>
          </p:nvPr>
        </p:nvSpPr>
        <p:spPr>
          <a:xfrm>
            <a:off x="818612" y="5739385"/>
            <a:ext cx="5277388" cy="218654"/>
          </a:xfrm>
        </p:spPr>
        <p:txBody>
          <a:bodyPr/>
          <a:lstStyle/>
          <a:p>
            <a:r>
              <a:rPr lang="zh-CN" altLang="en-US" sz="1800" dirty="0"/>
              <a:t>彭乾</a:t>
            </a:r>
            <a:r>
              <a:rPr lang="zh-TW" altLang="en-US" sz="1800" dirty="0"/>
              <a:t>｜架构开发及運維部</a:t>
            </a:r>
            <a:r>
              <a:rPr lang="en-US" altLang="zh-TW" sz="1800" dirty="0"/>
              <a:t>-</a:t>
            </a:r>
            <a:r>
              <a:rPr lang="zh-TW" altLang="en-US" sz="1800" dirty="0"/>
              <a:t>東莞｜</a:t>
            </a:r>
            <a:r>
              <a:rPr lang="en-US" altLang="zh-TW" sz="1800" dirty="0"/>
              <a:t>03/17/2025</a:t>
            </a:r>
          </a:p>
        </p:txBody>
      </p:sp>
      <p:sp>
        <p:nvSpPr>
          <p:cNvPr id="5" name="標題 1"/>
          <p:cNvSpPr>
            <a:spLocks noGrp="1"/>
          </p:cNvSpPr>
          <p:nvPr>
            <p:ph type="ctrTitle"/>
          </p:nvPr>
        </p:nvSpPr>
        <p:spPr>
          <a:xfrm>
            <a:off x="896647" y="1118615"/>
            <a:ext cx="9144000" cy="1864899"/>
          </a:xfrm>
        </p:spPr>
        <p:txBody>
          <a:bodyPr>
            <a:normAutofit/>
          </a:bodyPr>
          <a:lstStyle/>
          <a:p>
            <a:r>
              <a:rPr lang="en-US" altLang="zh-CN" dirty="0"/>
              <a:t>Vue</a:t>
            </a:r>
            <a:r>
              <a:rPr lang="zh-CN" altLang="en-US" dirty="0"/>
              <a:t>前端图表可视化：自适应与实时数据</a:t>
            </a:r>
            <a:endParaRPr lang="en-US" dirty="0"/>
          </a:p>
        </p:txBody>
      </p:sp>
      <p:sp>
        <p:nvSpPr>
          <p:cNvPr id="6" name="副標題 2"/>
          <p:cNvSpPr>
            <a:spLocks noGrp="1"/>
          </p:cNvSpPr>
          <p:nvPr>
            <p:ph type="subTitle" idx="1"/>
          </p:nvPr>
        </p:nvSpPr>
        <p:spPr>
          <a:xfrm>
            <a:off x="896647" y="3015629"/>
            <a:ext cx="9144000" cy="1370104"/>
          </a:xfrm>
        </p:spPr>
        <p:txBody>
          <a:bodyPr>
            <a:normAutofit/>
          </a:bodyPr>
          <a:lstStyle/>
          <a:p>
            <a:r>
              <a:rPr lang="zh-CN" altLang="en-US" dirty="0"/>
              <a:t>响应式单位与</a:t>
            </a:r>
            <a:r>
              <a:rPr lang="en-US" altLang="zh-CN" dirty="0"/>
              <a:t>SSE</a:t>
            </a:r>
            <a:r>
              <a:rPr lang="zh-CN" altLang="en-US" dirty="0"/>
              <a:t>技术的实践</a:t>
            </a: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896647" y="1133836"/>
            <a:ext cx="9144000" cy="1864899"/>
          </a:xfrm>
        </p:spPr>
        <p:txBody>
          <a:bodyPr>
            <a:normAutofit/>
          </a:bodyPr>
          <a:lstStyle/>
          <a:p>
            <a:r>
              <a:rPr lang="zh-CN" altLang="en-US" dirty="0"/>
              <a:t>响应式单位的实践</a:t>
            </a:r>
            <a:br>
              <a:rPr lang="en-US" altLang="zh-CN" dirty="0"/>
            </a:br>
            <a:endParaRPr lang="en-US" dirty="0"/>
          </a:p>
        </p:txBody>
      </p:sp>
      <p:sp>
        <p:nvSpPr>
          <p:cNvPr id="8" name="日期版面配置區 1"/>
          <p:cNvSpPr>
            <a:spLocks noGrp="1"/>
          </p:cNvSpPr>
          <p:nvPr>
            <p:ph type="dt" sz="half" idx="10"/>
          </p:nvPr>
        </p:nvSpPr>
        <p:spPr>
          <a:xfrm>
            <a:off x="818912" y="5705762"/>
            <a:ext cx="2010917" cy="319651"/>
          </a:xfrm>
        </p:spPr>
        <p:txBody>
          <a:bodyPr/>
          <a:lstStyle/>
          <a:p>
            <a:r>
              <a:rPr lang="en-US" dirty="0"/>
              <a:t>03/17/2025</a:t>
            </a:r>
          </a:p>
        </p:txBody>
      </p:sp>
      <p:sp>
        <p:nvSpPr>
          <p:cNvPr id="9" name="頁尾版面配置區 2"/>
          <p:cNvSpPr>
            <a:spLocks noGrp="1"/>
          </p:cNvSpPr>
          <p:nvPr>
            <p:ph type="ftr" sz="quarter" idx="3"/>
          </p:nvPr>
        </p:nvSpPr>
        <p:spPr>
          <a:xfrm>
            <a:off x="838897" y="5333736"/>
            <a:ext cx="4114800" cy="365125"/>
          </a:xfrm>
        </p:spPr>
        <p:txBody>
          <a:bodyPr/>
          <a:lstStyle/>
          <a:p>
            <a:r>
              <a:rPr lang="zh-CN" altLang="en-US" dirty="0"/>
              <a:t>彭乾</a:t>
            </a:r>
            <a:r>
              <a:rPr lang="zh-TW" altLang="en-US" dirty="0"/>
              <a:t>｜</a:t>
            </a:r>
            <a:r>
              <a:rPr lang="zh-TW" altLang="en-US" sz="1800" dirty="0"/>
              <a:t>架</a:t>
            </a:r>
            <a:r>
              <a:rPr lang="zh-TW" altLang="en-US" dirty="0"/>
              <a:t>构开发及運維部</a:t>
            </a:r>
            <a:r>
              <a:rPr lang="en-US" altLang="zh-TW" dirty="0"/>
              <a:t>-</a:t>
            </a:r>
            <a:r>
              <a:rPr lang="zh-TW" altLang="en-US" dirty="0"/>
              <a:t>東莞</a:t>
            </a: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06400" y="372981"/>
            <a:ext cx="11379200" cy="679396"/>
          </a:xfrm>
        </p:spPr>
        <p:txBody>
          <a:bodyPr/>
          <a:lstStyle/>
          <a:p>
            <a:r>
              <a:rPr lang="zh-CN" altLang="en-US" dirty="0"/>
              <a:t>项目背景</a:t>
            </a:r>
            <a:r>
              <a:rPr lang="en-US" altLang="zh-CN" dirty="0"/>
              <a:t>&amp;</a:t>
            </a:r>
            <a:r>
              <a:rPr lang="zh-CN" altLang="en-US" dirty="0"/>
              <a:t>核心问题</a:t>
            </a:r>
            <a:endParaRPr 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79424" y="1170462"/>
            <a:ext cx="11306175" cy="4953777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2400" dirty="0">
                <a:solidFill>
                  <a:srgbClr val="333333"/>
                </a:solidFill>
                <a:latin typeface="Arial" panose="020B0604020202020204" pitchFamily="34" charset="0"/>
              </a:rPr>
              <a:t>场景需求：包头稀土高新智慧园区</a:t>
            </a:r>
            <a:r>
              <a:rPr lang="en-US" altLang="zh-CN" sz="2400" dirty="0">
                <a:solidFill>
                  <a:srgbClr val="333333"/>
                </a:solidFill>
                <a:latin typeface="Arial" panose="020B0604020202020204" pitchFamily="34" charset="0"/>
              </a:rPr>
              <a:t>3D</a:t>
            </a:r>
            <a:r>
              <a:rPr lang="zh-CN" altLang="en-US" sz="2400" dirty="0">
                <a:solidFill>
                  <a:srgbClr val="333333"/>
                </a:solidFill>
                <a:latin typeface="Arial" panose="020B0604020202020204" pitchFamily="34" charset="0"/>
              </a:rPr>
              <a:t>数字孪生大屏需适配不同分辨率屏幕（如</a:t>
            </a:r>
            <a:r>
              <a:rPr lang="en-US" altLang="zh-CN" sz="2400" dirty="0">
                <a:solidFill>
                  <a:srgbClr val="333333"/>
                </a:solidFill>
                <a:latin typeface="Arial" panose="020B0604020202020204" pitchFamily="34" charset="0"/>
              </a:rPr>
              <a:t>4K</a:t>
            </a:r>
            <a:r>
              <a:rPr lang="zh-CN" altLang="en-US" sz="2400" dirty="0">
                <a:solidFill>
                  <a:srgbClr val="333333"/>
                </a:solidFill>
                <a:latin typeface="Arial" panose="020B0604020202020204" pitchFamily="34" charset="0"/>
              </a:rPr>
              <a:t>大屏、普通</a:t>
            </a:r>
            <a:r>
              <a:rPr lang="en-US" altLang="zh-CN" sz="2400" dirty="0">
                <a:solidFill>
                  <a:srgbClr val="333333"/>
                </a:solidFill>
                <a:latin typeface="Arial" panose="020B0604020202020204" pitchFamily="34" charset="0"/>
              </a:rPr>
              <a:t>PC</a:t>
            </a:r>
            <a:r>
              <a:rPr lang="zh-CN" altLang="en-US" sz="2400" dirty="0">
                <a:solidFill>
                  <a:srgbClr val="333333"/>
                </a:solidFill>
                <a:latin typeface="Arial" panose="020B0604020202020204" pitchFamily="34" charset="0"/>
              </a:rPr>
              <a:t>显示器），且图表、</a:t>
            </a:r>
            <a:r>
              <a:rPr lang="en-US" altLang="zh-CN" sz="2400" dirty="0">
                <a:solidFill>
                  <a:srgbClr val="333333"/>
                </a:solidFill>
                <a:latin typeface="Arial" panose="020B0604020202020204" pitchFamily="34" charset="0"/>
              </a:rPr>
              <a:t>3D</a:t>
            </a:r>
            <a:r>
              <a:rPr lang="zh-CN" altLang="en-US" sz="2400" dirty="0">
                <a:solidFill>
                  <a:srgbClr val="333333"/>
                </a:solidFill>
                <a:latin typeface="Arial" panose="020B0604020202020204" pitchFamily="34" charset="0"/>
              </a:rPr>
              <a:t>模型需动态填充容器，无变形或滚动条</a:t>
            </a:r>
            <a:endParaRPr lang="en-US" altLang="zh-CN" sz="2400" dirty="0">
              <a:solidFill>
                <a:srgbClr val="333333"/>
              </a:solidFill>
              <a:latin typeface="Arial" panose="020B0604020202020204" pitchFamily="34" charset="0"/>
            </a:endParaRPr>
          </a:p>
          <a:p>
            <a:pPr marL="0" indent="0">
              <a:buNone/>
            </a:pPr>
            <a:endParaRPr lang="en-US" sz="2400" dirty="0">
              <a:solidFill>
                <a:srgbClr val="333333"/>
              </a:solidFill>
              <a:latin typeface="Arial" panose="020B0604020202020204" pitchFamily="34" charset="0"/>
            </a:endParaRPr>
          </a:p>
          <a:p>
            <a:pPr marL="0" indent="0">
              <a:buNone/>
            </a:pPr>
            <a:r>
              <a:rPr lang="zh-CN" altLang="en-US" sz="2400" dirty="0">
                <a:solidFill>
                  <a:srgbClr val="333333"/>
                </a:solidFill>
                <a:latin typeface="Arial" panose="020B0604020202020204" pitchFamily="34" charset="0"/>
              </a:rPr>
              <a:t>传统方案痛点：</a:t>
            </a:r>
          </a:p>
          <a:p>
            <a:pPr marL="0" lvl="1" indent="0">
              <a:lnSpc>
                <a:spcPct val="110000"/>
              </a:lnSpc>
              <a:spcBef>
                <a:spcPts val="1000"/>
              </a:spcBef>
              <a:buNone/>
            </a:pPr>
            <a:r>
              <a:rPr lang="en-US" altLang="zh-CN" dirty="0">
                <a:solidFill>
                  <a:srgbClr val="333333"/>
                </a:solidFill>
                <a:latin typeface="Arial" panose="020B0604020202020204" pitchFamily="34" charset="0"/>
              </a:rPr>
              <a:t>1</a:t>
            </a:r>
            <a:r>
              <a:rPr lang="zh-CN" altLang="en-US" dirty="0">
                <a:solidFill>
                  <a:srgbClr val="333333"/>
                </a:solidFill>
                <a:latin typeface="Arial" panose="020B0604020202020204" pitchFamily="34" charset="0"/>
              </a:rPr>
              <a:t>、固定像素单位（</a:t>
            </a:r>
            <a:r>
              <a:rPr lang="en-US" altLang="zh-CN" dirty="0" err="1">
                <a:solidFill>
                  <a:srgbClr val="333333"/>
                </a:solidFill>
                <a:latin typeface="Arial" panose="020B0604020202020204" pitchFamily="34" charset="0"/>
              </a:rPr>
              <a:t>px</a:t>
            </a:r>
            <a:r>
              <a:rPr lang="zh-CN" altLang="en-US" dirty="0">
                <a:solidFill>
                  <a:srgbClr val="333333"/>
                </a:solidFill>
                <a:latin typeface="Arial" panose="020B0604020202020204" pitchFamily="34" charset="0"/>
              </a:rPr>
              <a:t>）：同一图表在</a:t>
            </a:r>
            <a:r>
              <a:rPr lang="en-US" altLang="zh-CN" dirty="0">
                <a:solidFill>
                  <a:srgbClr val="333333"/>
                </a:solidFill>
                <a:latin typeface="Arial" panose="020B0604020202020204" pitchFamily="34" charset="0"/>
              </a:rPr>
              <a:t>4K</a:t>
            </a:r>
            <a:r>
              <a:rPr lang="zh-CN" altLang="en-US" dirty="0">
                <a:solidFill>
                  <a:srgbClr val="333333"/>
                </a:solidFill>
                <a:latin typeface="Arial" panose="020B0604020202020204" pitchFamily="34" charset="0"/>
              </a:rPr>
              <a:t>屏显示过小，普通屏幕显示溢出</a:t>
            </a:r>
          </a:p>
          <a:p>
            <a:pPr marL="0" lvl="1" indent="0">
              <a:lnSpc>
                <a:spcPct val="110000"/>
              </a:lnSpc>
              <a:spcBef>
                <a:spcPts val="1000"/>
              </a:spcBef>
              <a:buNone/>
            </a:pPr>
            <a:r>
              <a:rPr lang="en-US" altLang="zh-CN" dirty="0">
                <a:solidFill>
                  <a:srgbClr val="333333"/>
                </a:solidFill>
                <a:latin typeface="Arial" panose="020B0604020202020204" pitchFamily="34" charset="0"/>
              </a:rPr>
              <a:t>2</a:t>
            </a:r>
            <a:r>
              <a:rPr lang="zh-CN" altLang="en-US" dirty="0">
                <a:solidFill>
                  <a:srgbClr val="333333"/>
                </a:solidFill>
                <a:latin typeface="Arial" panose="020B0604020202020204" pitchFamily="34" charset="0"/>
              </a:rPr>
              <a:t>、媒体查询局限性：需为不同分辨率编写多套</a:t>
            </a:r>
            <a:r>
              <a:rPr lang="en-US" altLang="zh-CN" dirty="0">
                <a:solidFill>
                  <a:srgbClr val="333333"/>
                </a:solidFill>
                <a:latin typeface="Arial" panose="020B0604020202020204" pitchFamily="34" charset="0"/>
              </a:rPr>
              <a:t>CSS</a:t>
            </a:r>
            <a:r>
              <a:rPr lang="zh-CN" altLang="en-US" dirty="0">
                <a:solidFill>
                  <a:srgbClr val="333333"/>
                </a:solidFill>
                <a:latin typeface="Arial" panose="020B0604020202020204" pitchFamily="34" charset="0"/>
              </a:rPr>
              <a:t>，维护成本高，且无法覆盖所有设备</a:t>
            </a:r>
            <a:endParaRPr lang="en-US" altLang="zh-CN" dirty="0">
              <a:solidFill>
                <a:srgbClr val="333333"/>
              </a:solidFill>
              <a:latin typeface="Arial" panose="020B0604020202020204" pitchFamily="34" charset="0"/>
            </a:endParaRPr>
          </a:p>
          <a:p>
            <a:pPr marL="0" lvl="1" indent="0">
              <a:lnSpc>
                <a:spcPct val="110000"/>
              </a:lnSpc>
              <a:spcBef>
                <a:spcPts val="1000"/>
              </a:spcBef>
              <a:buNone/>
            </a:pPr>
            <a:r>
              <a:rPr lang="en-US" altLang="zh-CN" dirty="0">
                <a:solidFill>
                  <a:srgbClr val="333333"/>
                </a:solidFill>
                <a:latin typeface="Arial" panose="020B0604020202020204" pitchFamily="34" charset="0"/>
              </a:rPr>
              <a:t>3</a:t>
            </a:r>
            <a:r>
              <a:rPr lang="zh-CN" altLang="en-US" dirty="0">
                <a:solidFill>
                  <a:srgbClr val="333333"/>
                </a:solidFill>
                <a:latin typeface="Arial" panose="020B0604020202020204" pitchFamily="34" charset="0"/>
              </a:rPr>
              <a:t>、后端需要根据屏幕尺寸返回不同数据量（如分页数据），增加接口复杂度</a:t>
            </a:r>
            <a:endParaRPr lang="en-US" altLang="zh-CN" dirty="0">
              <a:solidFill>
                <a:srgbClr val="333333"/>
              </a:solidFill>
              <a:latin typeface="Arial" panose="020B0604020202020204" pitchFamily="34" charset="0"/>
            </a:endParaRPr>
          </a:p>
          <a:p>
            <a:pPr marL="0" lvl="1" indent="0">
              <a:lnSpc>
                <a:spcPct val="110000"/>
              </a:lnSpc>
              <a:spcBef>
                <a:spcPts val="1000"/>
              </a:spcBef>
              <a:buNone/>
            </a:pPr>
            <a:endParaRPr lang="en-US" altLang="zh-CN" dirty="0">
              <a:solidFill>
                <a:srgbClr val="333333"/>
              </a:solidFill>
              <a:latin typeface="Arial" panose="020B0604020202020204" pitchFamily="34" charset="0"/>
            </a:endParaRPr>
          </a:p>
          <a:p>
            <a:pPr marL="0" lvl="1" indent="0">
              <a:lnSpc>
                <a:spcPct val="110000"/>
              </a:lnSpc>
              <a:spcBef>
                <a:spcPts val="1000"/>
              </a:spcBef>
              <a:buNone/>
            </a:pPr>
            <a:endParaRPr lang="zh-CN" altLang="en-US" dirty="0">
              <a:solidFill>
                <a:srgbClr val="333333"/>
              </a:solidFill>
              <a:latin typeface="Arial" panose="020B0604020202020204" pitchFamily="34" charset="0"/>
            </a:endParaRPr>
          </a:p>
          <a:p>
            <a:pPr marL="0" indent="0">
              <a:buNone/>
            </a:pPr>
            <a:endParaRPr lang="en-US" sz="2400" dirty="0">
              <a:solidFill>
                <a:srgbClr val="333333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6E4D17-E29E-ED60-5C69-E699E2061E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CAAEB7-A5CD-762E-0A38-3251E92CD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400" y="372981"/>
            <a:ext cx="11379200" cy="679396"/>
          </a:xfrm>
        </p:spPr>
        <p:txBody>
          <a:bodyPr/>
          <a:lstStyle/>
          <a:p>
            <a:r>
              <a:rPr lang="zh-CN" altLang="en-US" dirty="0"/>
              <a:t>自适应布局核心思想</a:t>
            </a:r>
            <a:endParaRPr 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63A3BA8-D61A-1532-B0E0-6C4171156C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424" y="1170462"/>
            <a:ext cx="11306175" cy="4953777"/>
          </a:xfrm>
        </p:spPr>
        <p:txBody>
          <a:bodyPr/>
          <a:lstStyle/>
          <a:p>
            <a:pPr marL="0" indent="0">
              <a:buNone/>
            </a:pPr>
            <a:endParaRPr lang="en-US" dirty="0">
              <a:solidFill>
                <a:srgbClr val="333333"/>
              </a:solidFill>
              <a:latin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333333"/>
                </a:solidFill>
                <a:latin typeface="Arial" panose="020B0604020202020204" pitchFamily="34" charset="0"/>
              </a:rPr>
              <a:t>1</a:t>
            </a:r>
            <a:r>
              <a:rPr lang="zh-CN" altLang="en-US" sz="2400" dirty="0">
                <a:solidFill>
                  <a:srgbClr val="333333"/>
                </a:solidFill>
                <a:latin typeface="Arial" panose="020B0604020202020204" pitchFamily="34" charset="0"/>
              </a:rPr>
              <a:t>、基本原则上是，布局更多地使用</a:t>
            </a:r>
            <a:r>
              <a:rPr lang="en-US" altLang="zh-CN" sz="2400" dirty="0">
                <a:solidFill>
                  <a:srgbClr val="333333"/>
                </a:solidFill>
                <a:latin typeface="Arial" panose="020B0604020202020204" pitchFamily="34" charset="0"/>
              </a:rPr>
              <a:t>flex</a:t>
            </a:r>
            <a:r>
              <a:rPr lang="zh-CN" altLang="en-US" sz="2400" dirty="0">
                <a:solidFill>
                  <a:srgbClr val="333333"/>
                </a:solidFill>
                <a:latin typeface="Arial" panose="020B0604020202020204" pitchFamily="34" charset="0"/>
              </a:rPr>
              <a:t>，然后尺寸使用</a:t>
            </a:r>
            <a:r>
              <a:rPr lang="en-US" altLang="zh-CN" sz="2400" dirty="0">
                <a:solidFill>
                  <a:srgbClr val="333333"/>
                </a:solidFill>
                <a:latin typeface="Arial" panose="020B0604020202020204" pitchFamily="34" charset="0"/>
              </a:rPr>
              <a:t>rem,  </a:t>
            </a:r>
            <a:r>
              <a:rPr lang="en-US" altLang="zh-CN" sz="2400" dirty="0" err="1">
                <a:solidFill>
                  <a:srgbClr val="333333"/>
                </a:solidFill>
                <a:latin typeface="Arial" panose="020B0604020202020204" pitchFamily="34" charset="0"/>
              </a:rPr>
              <a:t>vw</a:t>
            </a:r>
            <a:r>
              <a:rPr lang="en-US" altLang="zh-CN" sz="2400" dirty="0">
                <a:solidFill>
                  <a:srgbClr val="333333"/>
                </a:solidFill>
                <a:latin typeface="Arial" panose="020B0604020202020204" pitchFamily="34" charset="0"/>
              </a:rPr>
              <a:t>,  </a:t>
            </a:r>
            <a:r>
              <a:rPr lang="en-US" altLang="zh-CN" sz="2400" dirty="0" err="1">
                <a:solidFill>
                  <a:srgbClr val="333333"/>
                </a:solidFill>
                <a:latin typeface="Arial" panose="020B0604020202020204" pitchFamily="34" charset="0"/>
              </a:rPr>
              <a:t>vh</a:t>
            </a:r>
            <a:r>
              <a:rPr lang="zh-CN" altLang="en-US" sz="2400" dirty="0">
                <a:solidFill>
                  <a:srgbClr val="333333"/>
                </a:solidFill>
                <a:latin typeface="Arial" panose="020B0604020202020204" pitchFamily="34" charset="0"/>
              </a:rPr>
              <a:t>为单位</a:t>
            </a:r>
            <a:endParaRPr lang="en-US" altLang="zh-CN" sz="2400" dirty="0">
              <a:solidFill>
                <a:srgbClr val="333333"/>
              </a:solidFill>
              <a:latin typeface="Arial" panose="020B0604020202020204" pitchFamily="34" charset="0"/>
            </a:endParaRPr>
          </a:p>
          <a:p>
            <a:pPr marL="0" indent="0">
              <a:buNone/>
            </a:pPr>
            <a:endParaRPr lang="en-US" altLang="zh-CN" sz="2400" dirty="0">
              <a:solidFill>
                <a:srgbClr val="333333"/>
              </a:solidFill>
              <a:latin typeface="Arial" panose="020B0604020202020204" pitchFamily="34" charset="0"/>
            </a:endParaRPr>
          </a:p>
          <a:p>
            <a:pPr marL="0" indent="0">
              <a:buNone/>
            </a:pPr>
            <a:r>
              <a:rPr lang="en-US" altLang="zh-CN" sz="2400" dirty="0">
                <a:solidFill>
                  <a:srgbClr val="333333"/>
                </a:solidFill>
                <a:latin typeface="Arial" panose="020B0604020202020204" pitchFamily="34" charset="0"/>
              </a:rPr>
              <a:t>2</a:t>
            </a:r>
            <a:r>
              <a:rPr lang="zh-CN" altLang="en-US" sz="2400" dirty="0">
                <a:solidFill>
                  <a:srgbClr val="333333"/>
                </a:solidFill>
                <a:latin typeface="Arial" panose="020B0604020202020204" pitchFamily="34" charset="0"/>
              </a:rPr>
              <a:t>、如果是根据不同的屏幕需要有不同的布局</a:t>
            </a:r>
            <a:r>
              <a:rPr lang="en-US" altLang="zh-CN" sz="2400" dirty="0">
                <a:solidFill>
                  <a:srgbClr val="333333"/>
                </a:solidFill>
                <a:latin typeface="Arial" panose="020B0604020202020204" pitchFamily="34" charset="0"/>
              </a:rPr>
              <a:t>,  </a:t>
            </a:r>
            <a:r>
              <a:rPr lang="zh-CN" altLang="en-US" sz="2400" dirty="0">
                <a:solidFill>
                  <a:srgbClr val="333333"/>
                </a:solidFill>
                <a:latin typeface="Arial" panose="020B0604020202020204" pitchFamily="34" charset="0"/>
              </a:rPr>
              <a:t>一般通过检测屏幕尺寸换不同的站点或者媒体查询使用</a:t>
            </a:r>
            <a:r>
              <a:rPr lang="en-US" altLang="zh-CN" sz="2400" dirty="0" err="1">
                <a:solidFill>
                  <a:srgbClr val="333333"/>
                </a:solidFill>
                <a:latin typeface="Arial" panose="020B0604020202020204" pitchFamily="34" charset="0"/>
              </a:rPr>
              <a:t>css</a:t>
            </a:r>
            <a:endParaRPr lang="en-US" altLang="zh-CN" sz="2400" dirty="0">
              <a:solidFill>
                <a:srgbClr val="333333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13371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06400" y="391196"/>
            <a:ext cx="11379200" cy="679396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rem</a:t>
            </a:r>
            <a:r>
              <a:rPr lang="zh-CN" altLang="en-US" sz="3600" dirty="0"/>
              <a:t>尺寸单位介绍</a:t>
            </a:r>
            <a:br>
              <a:rPr lang="en-US" dirty="0"/>
            </a:br>
            <a:endParaRPr 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406399" y="1624256"/>
            <a:ext cx="113792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zh-CN" altLang="en-US" dirty="0"/>
              <a:t>思路：以</a:t>
            </a:r>
            <a:r>
              <a:rPr lang="en-US" altLang="zh-CN" dirty="0"/>
              <a:t>html</a:t>
            </a:r>
            <a:r>
              <a:rPr lang="zh-CN" altLang="en-US" dirty="0"/>
              <a:t>字体大小为</a:t>
            </a:r>
            <a:r>
              <a:rPr lang="en-US" altLang="zh-CN" dirty="0"/>
              <a:t>1rem</a:t>
            </a:r>
            <a:r>
              <a:rPr lang="zh-CN" altLang="en-US" dirty="0"/>
              <a:t>的大小，</a:t>
            </a:r>
            <a:r>
              <a:rPr lang="en-US" altLang="zh-CN" dirty="0"/>
              <a:t>html</a:t>
            </a:r>
            <a:r>
              <a:rPr lang="zh-CN" altLang="en-US" dirty="0"/>
              <a:t>为</a:t>
            </a:r>
            <a:r>
              <a:rPr lang="en-US" altLang="zh-CN" dirty="0"/>
              <a:t>16px</a:t>
            </a:r>
            <a:r>
              <a:rPr lang="zh-CN" altLang="en-US" dirty="0"/>
              <a:t>，</a:t>
            </a:r>
            <a:r>
              <a:rPr lang="en-US" altLang="zh-CN" dirty="0"/>
              <a:t>1rem</a:t>
            </a:r>
            <a:r>
              <a:rPr lang="zh-CN" altLang="en-US" dirty="0"/>
              <a:t>就是</a:t>
            </a:r>
            <a:r>
              <a:rPr lang="en-US" altLang="zh-CN" dirty="0"/>
              <a:t>16px</a:t>
            </a:r>
            <a:r>
              <a:rPr lang="zh-CN" altLang="en-US" dirty="0"/>
              <a:t>。</a:t>
            </a:r>
            <a:r>
              <a:rPr lang="en-US" altLang="zh-CN" dirty="0"/>
              <a:t>rem</a:t>
            </a:r>
            <a:r>
              <a:rPr lang="zh-CN" altLang="en-US" dirty="0"/>
              <a:t>能自适应的原因是能根据屏幕大小使用</a:t>
            </a:r>
            <a:r>
              <a:rPr lang="en-US" altLang="zh-CN" dirty="0" err="1"/>
              <a:t>js</a:t>
            </a:r>
            <a:r>
              <a:rPr lang="zh-CN" altLang="en-US" dirty="0"/>
              <a:t>重新设置</a:t>
            </a:r>
            <a:r>
              <a:rPr lang="en-US" altLang="zh-CN" dirty="0"/>
              <a:t>html</a:t>
            </a:r>
            <a:r>
              <a:rPr lang="zh-CN" altLang="en-US" dirty="0"/>
              <a:t>字体大小</a:t>
            </a:r>
            <a:endParaRPr lang="en-US" altLang="zh-CN" dirty="0"/>
          </a:p>
          <a:p>
            <a:pPr latinLnBrk="1"/>
            <a:endParaRPr lang="en-US" altLang="zh-CN" dirty="0"/>
          </a:p>
          <a:p>
            <a:pPr latinLnBrk="1"/>
            <a:r>
              <a:rPr lang="zh-CN" altLang="en-US" dirty="0"/>
              <a:t>算法：</a:t>
            </a:r>
            <a:r>
              <a:rPr lang="en-US" altLang="zh-CN" dirty="0"/>
              <a:t>html</a:t>
            </a:r>
            <a:r>
              <a:rPr lang="zh-CN" altLang="en-US" dirty="0"/>
              <a:t>字体大小</a:t>
            </a:r>
            <a:r>
              <a:rPr lang="en-US" altLang="zh-CN" dirty="0"/>
              <a:t>=</a:t>
            </a:r>
            <a:r>
              <a:rPr lang="zh-CN" altLang="en-US" dirty="0"/>
              <a:t>（</a:t>
            </a:r>
            <a:r>
              <a:rPr lang="en-US" altLang="zh-CN" dirty="0" err="1"/>
              <a:t>js</a:t>
            </a:r>
            <a:r>
              <a:rPr lang="zh-CN" altLang="en-US" dirty="0"/>
              <a:t>获取到的当前设备宽度</a:t>
            </a:r>
            <a:r>
              <a:rPr lang="en-US" altLang="zh-CN" dirty="0"/>
              <a:t>/</a:t>
            </a:r>
            <a:r>
              <a:rPr lang="zh-CN" altLang="en-US" dirty="0"/>
              <a:t>设计图宽度）</a:t>
            </a:r>
            <a:r>
              <a:rPr lang="en-US" altLang="zh-CN" dirty="0"/>
              <a:t>*</a:t>
            </a:r>
            <a:r>
              <a:rPr lang="zh-CN" altLang="en-US" dirty="0"/>
              <a:t>设计图宽度下</a:t>
            </a:r>
            <a:r>
              <a:rPr lang="en-US" altLang="zh-CN" dirty="0"/>
              <a:t>1rem</a:t>
            </a:r>
            <a:r>
              <a:rPr lang="zh-CN" altLang="en-US" dirty="0"/>
              <a:t>大小</a:t>
            </a:r>
            <a:endParaRPr lang="en-US" altLang="zh-CN" dirty="0"/>
          </a:p>
          <a:p>
            <a:pPr latinLnBrk="1"/>
            <a:endParaRPr lang="en-US" altLang="zh-CN" dirty="0"/>
          </a:p>
          <a:p>
            <a:pPr latinLnBrk="1"/>
            <a:r>
              <a:rPr lang="zh-CN" altLang="en-US" dirty="0"/>
              <a:t>对应的自动转换库：</a:t>
            </a:r>
            <a:r>
              <a:rPr lang="en-US" altLang="zh-CN" dirty="0" err="1"/>
              <a:t>postcss-pxtorem+js</a:t>
            </a:r>
            <a:r>
              <a:rPr lang="zh-CN" altLang="en-US" dirty="0"/>
              <a:t>计算</a:t>
            </a:r>
            <a:r>
              <a:rPr lang="en-US" altLang="zh-CN" dirty="0"/>
              <a:t>  </a:t>
            </a:r>
            <a:endParaRPr lang="zh-CN" alt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06400" y="391196"/>
            <a:ext cx="11379200" cy="679396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rem</a:t>
            </a:r>
            <a:r>
              <a:rPr lang="zh-CN" altLang="en-US" sz="3600" dirty="0"/>
              <a:t>尺寸单位实践案例</a:t>
            </a:r>
            <a:br>
              <a:rPr lang="en-US" dirty="0"/>
            </a:br>
            <a:endParaRPr 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rcRect l="8359" t="5704" r="8055" b="5704"/>
          <a:stretch>
            <a:fillRect/>
          </a:stretch>
        </p:blipFill>
        <p:spPr>
          <a:xfrm>
            <a:off x="212089" y="1096884"/>
            <a:ext cx="3594506" cy="522037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rcRect l="8586" t="10168" r="8046" b="10537"/>
          <a:stretch>
            <a:fillRect/>
          </a:stretch>
        </p:blipFill>
        <p:spPr>
          <a:xfrm>
            <a:off x="4240529" y="1116558"/>
            <a:ext cx="7316471" cy="520327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635000" y="1070592"/>
            <a:ext cx="19796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</a:rPr>
              <a:t>Vite.config.js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133621" y="1096884"/>
            <a:ext cx="19247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index.js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06400" y="391196"/>
            <a:ext cx="11379200" cy="679396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rem</a:t>
            </a:r>
            <a:r>
              <a:rPr lang="zh-CN" altLang="en-US" sz="3600" dirty="0"/>
              <a:t>尺寸单位实践案例</a:t>
            </a:r>
            <a:br>
              <a:rPr lang="en-US" dirty="0"/>
            </a:br>
            <a:endParaRPr 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635000" y="2354444"/>
            <a:ext cx="19796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</a:rPr>
              <a:t>Vite.config.js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944" y="2842401"/>
            <a:ext cx="4311354" cy="2672906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1144" y="2842401"/>
            <a:ext cx="4790476" cy="2609524"/>
          </a:xfrm>
          <a:prstGeom prst="rect">
            <a:avLst/>
          </a:prstGeom>
        </p:spPr>
      </p:pic>
      <p:sp>
        <p:nvSpPr>
          <p:cNvPr id="11" name="箭头: 右 10"/>
          <p:cNvSpPr/>
          <p:nvPr/>
        </p:nvSpPr>
        <p:spPr>
          <a:xfrm>
            <a:off x="5324417" y="4118128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5078435" y="3630171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/>
              <a:t>任意缩小图表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312944" y="2386218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/>
              <a:t>原始图表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312944" y="1415010"/>
            <a:ext cx="1177867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rem + Flex </a:t>
            </a:r>
            <a:r>
              <a:rPr lang="zh-CN" altLang="en-US" dirty="0"/>
              <a:t>布局，通过动态计算根字体大小实现等比例缩放，一套代码适配所有分辨率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Delta_PPTtemplate_16x9">
  <a:themeElements>
    <a:clrScheme name="自訂 2">
      <a:dk1>
        <a:sysClr val="windowText" lastClr="000000"/>
      </a:dk1>
      <a:lt1>
        <a:sysClr val="window" lastClr="FFFFFF"/>
      </a:lt1>
      <a:dk2>
        <a:srgbClr val="0087DC"/>
      </a:dk2>
      <a:lt2>
        <a:srgbClr val="FFFFFF"/>
      </a:lt2>
      <a:accent1>
        <a:srgbClr val="0087DC"/>
      </a:accent1>
      <a:accent2>
        <a:srgbClr val="64D7D7"/>
      </a:accent2>
      <a:accent3>
        <a:srgbClr val="B9EB5F"/>
      </a:accent3>
      <a:accent4>
        <a:srgbClr val="1E50C8"/>
      </a:accent4>
      <a:accent5>
        <a:srgbClr val="96E6BE"/>
      </a:accent5>
      <a:accent6>
        <a:srgbClr val="00BE50"/>
      </a:accent6>
      <a:hlink>
        <a:srgbClr val="0563C1"/>
      </a:hlink>
      <a:folHlink>
        <a:srgbClr val="BFBFBF"/>
      </a:folHlink>
    </a:clrScheme>
    <a:fontScheme name="自訂 3">
      <a:majorFont>
        <a:latin typeface="Arial"/>
        <a:ea typeface="Microsoft JhengHei"/>
        <a:cs typeface=""/>
      </a:majorFont>
      <a:minorFont>
        <a:latin typeface="Arial"/>
        <a:ea typeface="微軟正黑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Delta_PPTtemplate_16x9_EN</Template>
  <TotalTime>52</TotalTime>
  <Words>720</Words>
  <Application>Microsoft Office PowerPoint</Application>
  <PresentationFormat>宽屏</PresentationFormat>
  <Paragraphs>69</Paragraphs>
  <Slides>16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19" baseType="lpstr">
      <vt:lpstr>Arial</vt:lpstr>
      <vt:lpstr>Calibri</vt:lpstr>
      <vt:lpstr>Delta_PPTtemplate_16x9</vt:lpstr>
      <vt:lpstr>专案展示 </vt:lpstr>
      <vt:lpstr>专案展示 </vt:lpstr>
      <vt:lpstr>Vue前端图表可视化：自适应与实时数据</vt:lpstr>
      <vt:lpstr>响应式单位的实践 </vt:lpstr>
      <vt:lpstr>项目背景&amp;核心问题</vt:lpstr>
      <vt:lpstr>自适应布局核心思想</vt:lpstr>
      <vt:lpstr>rem尺寸单位介绍 </vt:lpstr>
      <vt:lpstr>rem尺寸单位实践案例 </vt:lpstr>
      <vt:lpstr>rem尺寸单位实践案例 </vt:lpstr>
      <vt:lpstr>SSE技术的实践 </vt:lpstr>
      <vt:lpstr>项目背景&amp;核心问题</vt:lpstr>
      <vt:lpstr>SSE实时数据</vt:lpstr>
      <vt:lpstr>SSE技术介绍 </vt:lpstr>
      <vt:lpstr>SSE技术实践案例 </vt:lpstr>
      <vt:lpstr>SSE技术实践案列 </vt:lpstr>
      <vt:lpstr>感谢大家！请大家批评指正！ 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 Goes Here Maximum 2 Lines (32pt)</dc:title>
  <dc:creator>user</dc:creator>
  <cp:lastModifiedBy>乾 彭</cp:lastModifiedBy>
  <cp:revision>186</cp:revision>
  <dcterms:created xsi:type="dcterms:W3CDTF">2022-01-20T01:43:00Z</dcterms:created>
  <dcterms:modified xsi:type="dcterms:W3CDTF">2025-03-27T13:31:10Z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FA24589A82064812A34EB90562714954_12</vt:lpwstr>
  </property>
  <property fmtid="{D5CDD505-2E9C-101B-9397-08002B2CF9AE}" pid="3" name="KSOProductBuildVer">
    <vt:lpwstr>2052-12.1.0.20305</vt:lpwstr>
  </property>
</Properties>
</file>